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6" r:id="rId5"/>
    <p:sldId id="311" r:id="rId6"/>
    <p:sldId id="328" r:id="rId7"/>
    <p:sldId id="264" r:id="rId8"/>
    <p:sldId id="304" r:id="rId9"/>
    <p:sldId id="270" r:id="rId10"/>
    <p:sldId id="332" r:id="rId11"/>
    <p:sldId id="333" r:id="rId12"/>
    <p:sldId id="279" r:id="rId13"/>
    <p:sldId id="280" r:id="rId14"/>
    <p:sldId id="269" r:id="rId15"/>
    <p:sldId id="337" r:id="rId16"/>
    <p:sldId id="278" r:id="rId17"/>
    <p:sldId id="341" r:id="rId18"/>
    <p:sldId id="268" r:id="rId19"/>
    <p:sldId id="314" r:id="rId20"/>
    <p:sldId id="282" r:id="rId21"/>
    <p:sldId id="281" r:id="rId22"/>
    <p:sldId id="283" r:id="rId23"/>
    <p:sldId id="286" r:id="rId24"/>
    <p:sldId id="340" r:id="rId25"/>
    <p:sldId id="305" r:id="rId26"/>
    <p:sldId id="306" r:id="rId27"/>
    <p:sldId id="307" r:id="rId28"/>
    <p:sldId id="334" r:id="rId29"/>
    <p:sldId id="329" r:id="rId30"/>
    <p:sldId id="315" r:id="rId31"/>
    <p:sldId id="285"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7DA7F0"/>
    <a:srgbClr val="F27A7E"/>
    <a:srgbClr val="FFE169"/>
    <a:srgbClr val="8DF786"/>
    <a:srgbClr val="8BF0E5"/>
    <a:srgbClr val="000000"/>
    <a:srgbClr val="A06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5BFC5-C1E2-A24D-AEF7-2E5985191243}" v="821" dt="2022-02-02T13:33:51.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1"/>
    <p:restoredTop sz="78090"/>
  </p:normalViewPr>
  <p:slideViewPr>
    <p:cSldViewPr>
      <p:cViewPr varScale="1">
        <p:scale>
          <a:sx n="90" d="100"/>
          <a:sy n="90" d="100"/>
        </p:scale>
        <p:origin x="18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S::elizabeth.rayner@education.wa.edu.au::45570fc7-c0a4-4b7f-b0e7-682d9932c05c" providerId="AD" clId="Web-{27E797B3-5FF4-FD24-C998-8FE9E9BA2FFF}"/>
    <pc:docChg chg="delSld modSld">
      <pc:chgData name="RAYNER Elizabeth [Rossmoyne Senior High School]" userId="S::elizabeth.rayner@education.wa.edu.au::45570fc7-c0a4-4b7f-b0e7-682d9932c05c" providerId="AD" clId="Web-{27E797B3-5FF4-FD24-C998-8FE9E9BA2FFF}" dt="2022-01-28T07:10:15.030" v="149"/>
      <pc:docMkLst>
        <pc:docMk/>
      </pc:docMkLst>
      <pc:sldChg chg="del">
        <pc:chgData name="RAYNER Elizabeth [Rossmoyne Senior High School]" userId="S::elizabeth.rayner@education.wa.edu.au::45570fc7-c0a4-4b7f-b0e7-682d9932c05c" providerId="AD" clId="Web-{27E797B3-5FF4-FD24-C998-8FE9E9BA2FFF}" dt="2022-01-28T07:07:10.245" v="28"/>
        <pc:sldMkLst>
          <pc:docMk/>
          <pc:sldMk cId="0" sldId="288"/>
        </pc:sldMkLst>
      </pc:sldChg>
      <pc:sldChg chg="modSp">
        <pc:chgData name="RAYNER Elizabeth [Rossmoyne Senior High School]" userId="S::elizabeth.rayner@education.wa.edu.au::45570fc7-c0a4-4b7f-b0e7-682d9932c05c" providerId="AD" clId="Web-{27E797B3-5FF4-FD24-C998-8FE9E9BA2FFF}" dt="2022-01-28T07:07:29.730" v="29" actId="1076"/>
        <pc:sldMkLst>
          <pc:docMk/>
          <pc:sldMk cId="0" sldId="298"/>
        </pc:sldMkLst>
        <pc:graphicFrameChg chg="mod">
          <ac:chgData name="RAYNER Elizabeth [Rossmoyne Senior High School]" userId="S::elizabeth.rayner@education.wa.edu.au::45570fc7-c0a4-4b7f-b0e7-682d9932c05c" providerId="AD" clId="Web-{27E797B3-5FF4-FD24-C998-8FE9E9BA2FFF}" dt="2022-01-28T07:07:29.730" v="29" actId="1076"/>
          <ac:graphicFrameMkLst>
            <pc:docMk/>
            <pc:sldMk cId="0" sldId="298"/>
            <ac:graphicFrameMk id="5" creationId="{586A5AF4-C890-0743-8ED5-C761C5AEC450}"/>
          </ac:graphicFrameMkLst>
        </pc:graphicFrameChg>
      </pc:sldChg>
      <pc:sldChg chg="addSp modSp">
        <pc:chgData name="RAYNER Elizabeth [Rossmoyne Senior High School]" userId="S::elizabeth.rayner@education.wa.edu.au::45570fc7-c0a4-4b7f-b0e7-682d9932c05c" providerId="AD" clId="Web-{27E797B3-5FF4-FD24-C998-8FE9E9BA2FFF}" dt="2022-01-28T07:07:05.261" v="27" actId="14100"/>
        <pc:sldMkLst>
          <pc:docMk/>
          <pc:sldMk cId="3668493902" sldId="315"/>
        </pc:sldMkLst>
        <pc:spChg chg="add mod">
          <ac:chgData name="RAYNER Elizabeth [Rossmoyne Senior High School]" userId="S::elizabeth.rayner@education.wa.edu.au::45570fc7-c0a4-4b7f-b0e7-682d9932c05c" providerId="AD" clId="Web-{27E797B3-5FF4-FD24-C998-8FE9E9BA2FFF}" dt="2022-01-28T07:06:42.182" v="16" actId="1076"/>
          <ac:spMkLst>
            <pc:docMk/>
            <pc:sldMk cId="3668493902" sldId="315"/>
            <ac:spMk id="7" creationId="{1B53DDE7-EFC1-44CE-831E-9F139B19BCC8}"/>
          </ac:spMkLst>
        </pc:spChg>
        <pc:spChg chg="add mod">
          <ac:chgData name="RAYNER Elizabeth [Rossmoyne Senior High School]" userId="S::elizabeth.rayner@education.wa.edu.au::45570fc7-c0a4-4b7f-b0e7-682d9932c05c" providerId="AD" clId="Web-{27E797B3-5FF4-FD24-C998-8FE9E9BA2FFF}" dt="2022-01-28T07:06:42.198" v="17" actId="1076"/>
          <ac:spMkLst>
            <pc:docMk/>
            <pc:sldMk cId="3668493902" sldId="315"/>
            <ac:spMk id="9" creationId="{E47830AA-38DB-408A-B3A1-B50228A6B219}"/>
          </ac:spMkLst>
        </pc:spChg>
        <pc:spChg chg="add mod">
          <ac:chgData name="RAYNER Elizabeth [Rossmoyne Senior High School]" userId="S::elizabeth.rayner@education.wa.edu.au::45570fc7-c0a4-4b7f-b0e7-682d9932c05c" providerId="AD" clId="Web-{27E797B3-5FF4-FD24-C998-8FE9E9BA2FFF}" dt="2022-01-28T07:06:45.542" v="22" actId="1076"/>
          <ac:spMkLst>
            <pc:docMk/>
            <pc:sldMk cId="3668493902" sldId="315"/>
            <ac:spMk id="11" creationId="{F226F7ED-EC8D-4F80-B3C1-EBB6A5B53F14}"/>
          </ac:spMkLst>
        </pc:spChg>
        <pc:spChg chg="add mod">
          <ac:chgData name="RAYNER Elizabeth [Rossmoyne Senior High School]" userId="S::elizabeth.rayner@education.wa.edu.au::45570fc7-c0a4-4b7f-b0e7-682d9932c05c" providerId="AD" clId="Web-{27E797B3-5FF4-FD24-C998-8FE9E9BA2FFF}" dt="2022-01-28T07:06:47.745" v="23" actId="1076"/>
          <ac:spMkLst>
            <pc:docMk/>
            <pc:sldMk cId="3668493902" sldId="315"/>
            <ac:spMk id="13" creationId="{D42AEBBE-3242-466F-89C4-21CFC004FAA1}"/>
          </ac:spMkLst>
        </pc:spChg>
        <pc:spChg chg="add mod">
          <ac:chgData name="RAYNER Elizabeth [Rossmoyne Senior High School]" userId="S::elizabeth.rayner@education.wa.edu.au::45570fc7-c0a4-4b7f-b0e7-682d9932c05c" providerId="AD" clId="Web-{27E797B3-5FF4-FD24-C998-8FE9E9BA2FFF}" dt="2022-01-28T07:06:52.135" v="24" actId="1076"/>
          <ac:spMkLst>
            <pc:docMk/>
            <pc:sldMk cId="3668493902" sldId="315"/>
            <ac:spMk id="15" creationId="{84644BDF-B1AA-4D01-B5A4-61F94A153807}"/>
          </ac:spMkLst>
        </pc:spChg>
        <pc:spChg chg="add mod">
          <ac:chgData name="RAYNER Elizabeth [Rossmoyne Senior High School]" userId="S::elizabeth.rayner@education.wa.edu.au::45570fc7-c0a4-4b7f-b0e7-682d9932c05c" providerId="AD" clId="Web-{27E797B3-5FF4-FD24-C998-8FE9E9BA2FFF}" dt="2022-01-28T07:07:05.261" v="27" actId="14100"/>
          <ac:spMkLst>
            <pc:docMk/>
            <pc:sldMk cId="3668493902" sldId="315"/>
            <ac:spMk id="17" creationId="{4E0C0206-7901-44B5-83CC-EAC7DD0723C9}"/>
          </ac:spMkLst>
        </pc:spChg>
        <pc:picChg chg="add mod">
          <ac:chgData name="RAYNER Elizabeth [Rossmoyne Senior High School]" userId="S::elizabeth.rayner@education.wa.edu.au::45570fc7-c0a4-4b7f-b0e7-682d9932c05c" providerId="AD" clId="Web-{27E797B3-5FF4-FD24-C998-8FE9E9BA2FFF}" dt="2022-01-28T07:06:16.604" v="3" actId="14100"/>
          <ac:picMkLst>
            <pc:docMk/>
            <pc:sldMk cId="3668493902" sldId="315"/>
            <ac:picMk id="2" creationId="{F0D326EA-D5A9-4AD4-93F8-ADC9E737566F}"/>
          </ac:picMkLst>
        </pc:picChg>
      </pc:sldChg>
      <pc:sldChg chg="modSp">
        <pc:chgData name="RAYNER Elizabeth [Rossmoyne Senior High School]" userId="S::elizabeth.rayner@education.wa.edu.au::45570fc7-c0a4-4b7f-b0e7-682d9932c05c" providerId="AD" clId="Web-{27E797B3-5FF4-FD24-C998-8FE9E9BA2FFF}" dt="2022-01-28T07:10:04.248" v="147"/>
        <pc:sldMkLst>
          <pc:docMk/>
          <pc:sldMk cId="3637964589" sldId="317"/>
        </pc:sldMkLst>
        <pc:graphicFrameChg chg="mod modGraphic">
          <ac:chgData name="RAYNER Elizabeth [Rossmoyne Senior High School]" userId="S::elizabeth.rayner@education.wa.edu.au::45570fc7-c0a4-4b7f-b0e7-682d9932c05c" providerId="AD" clId="Web-{27E797B3-5FF4-FD24-C998-8FE9E9BA2FFF}" dt="2022-01-28T07:10:04.248" v="147"/>
          <ac:graphicFrameMkLst>
            <pc:docMk/>
            <pc:sldMk cId="3637964589" sldId="317"/>
            <ac:graphicFrameMk id="4" creationId="{47F0FCD2-47D1-AC4B-8CE3-E1F6AFFCEF95}"/>
          </ac:graphicFrameMkLst>
        </pc:graphicFrameChg>
      </pc:sldChg>
      <pc:sldChg chg="modSp">
        <pc:chgData name="RAYNER Elizabeth [Rossmoyne Senior High School]" userId="S::elizabeth.rayner@education.wa.edu.au::45570fc7-c0a4-4b7f-b0e7-682d9932c05c" providerId="AD" clId="Web-{27E797B3-5FF4-FD24-C998-8FE9E9BA2FFF}" dt="2022-01-28T07:10:15.030" v="149"/>
        <pc:sldMkLst>
          <pc:docMk/>
          <pc:sldMk cId="299065563" sldId="320"/>
        </pc:sldMkLst>
        <pc:graphicFrameChg chg="mod modGraphic">
          <ac:chgData name="RAYNER Elizabeth [Rossmoyne Senior High School]" userId="S::elizabeth.rayner@education.wa.edu.au::45570fc7-c0a4-4b7f-b0e7-682d9932c05c" providerId="AD" clId="Web-{27E797B3-5FF4-FD24-C998-8FE9E9BA2FFF}" dt="2022-01-28T07:10:15.030" v="149"/>
          <ac:graphicFrameMkLst>
            <pc:docMk/>
            <pc:sldMk cId="299065563" sldId="320"/>
            <ac:graphicFrameMk id="4" creationId="{47F0FCD2-47D1-AC4B-8CE3-E1F6AFFCEF95}"/>
          </ac:graphicFrameMkLst>
        </pc:graphicFrameChg>
      </pc:sldChg>
    </pc:docChg>
  </pc:docChgLst>
  <pc:docChgLst>
    <pc:chgData name="RAYNER Elizabeth [Rossmoyne Senior High School]" userId="45570fc7-c0a4-4b7f-b0e7-682d9932c05c" providerId="ADAL" clId="{E8D5BFC5-C1E2-A24D-AEF7-2E5985191243}"/>
    <pc:docChg chg="undo redo custSel addSld delSld modSld sldOrd">
      <pc:chgData name="RAYNER Elizabeth [Rossmoyne Senior High School]" userId="45570fc7-c0a4-4b7f-b0e7-682d9932c05c" providerId="ADAL" clId="{E8D5BFC5-C1E2-A24D-AEF7-2E5985191243}" dt="2022-02-02T13:33:51.792" v="15410" actId="1036"/>
      <pc:docMkLst>
        <pc:docMk/>
      </pc:docMkLst>
      <pc:sldChg chg="addSp modSp mod">
        <pc:chgData name="RAYNER Elizabeth [Rossmoyne Senior High School]" userId="45570fc7-c0a4-4b7f-b0e7-682d9932c05c" providerId="ADAL" clId="{E8D5BFC5-C1E2-A24D-AEF7-2E5985191243}" dt="2022-01-29T08:19:44.110" v="12460" actId="20577"/>
        <pc:sldMkLst>
          <pc:docMk/>
          <pc:sldMk cId="0" sldId="256"/>
        </pc:sldMkLst>
        <pc:spChg chg="add mod">
          <ac:chgData name="RAYNER Elizabeth [Rossmoyne Senior High School]" userId="45570fc7-c0a4-4b7f-b0e7-682d9932c05c" providerId="ADAL" clId="{E8D5BFC5-C1E2-A24D-AEF7-2E5985191243}" dt="2022-01-29T08:19:44.110" v="12460" actId="20577"/>
          <ac:spMkLst>
            <pc:docMk/>
            <pc:sldMk cId="0" sldId="256"/>
            <ac:spMk id="2" creationId="{9F6D41AD-CDF3-FF40-9669-2DD4B99D2F90}"/>
          </ac:spMkLst>
        </pc:spChg>
      </pc:sldChg>
      <pc:sldChg chg="modSp mod modNotesTx">
        <pc:chgData name="RAYNER Elizabeth [Rossmoyne Senior High School]" userId="45570fc7-c0a4-4b7f-b0e7-682d9932c05c" providerId="ADAL" clId="{E8D5BFC5-C1E2-A24D-AEF7-2E5985191243}" dt="2022-01-20T12:43:57.263" v="2465" actId="1076"/>
        <pc:sldMkLst>
          <pc:docMk/>
          <pc:sldMk cId="0" sldId="264"/>
        </pc:sldMkLst>
        <pc:spChg chg="mod">
          <ac:chgData name="RAYNER Elizabeth [Rossmoyne Senior High School]" userId="45570fc7-c0a4-4b7f-b0e7-682d9932c05c" providerId="ADAL" clId="{E8D5BFC5-C1E2-A24D-AEF7-2E5985191243}" dt="2022-01-20T12:39:03.526" v="2294" actId="1076"/>
          <ac:spMkLst>
            <pc:docMk/>
            <pc:sldMk cId="0" sldId="264"/>
            <ac:spMk id="6" creationId="{170CDC8A-5CEF-824E-A6D3-32805682F637}"/>
          </ac:spMkLst>
        </pc:spChg>
        <pc:spChg chg="mod">
          <ac:chgData name="RAYNER Elizabeth [Rossmoyne Senior High School]" userId="45570fc7-c0a4-4b7f-b0e7-682d9932c05c" providerId="ADAL" clId="{E8D5BFC5-C1E2-A24D-AEF7-2E5985191243}" dt="2022-01-20T12:43:57.263" v="2465" actId="1076"/>
          <ac:spMkLst>
            <pc:docMk/>
            <pc:sldMk cId="0" sldId="264"/>
            <ac:spMk id="19457" creationId="{BE9DE49A-E9EE-B146-AC2B-9B51ADB01BF4}"/>
          </ac:spMkLst>
        </pc:spChg>
        <pc:picChg chg="mod">
          <ac:chgData name="RAYNER Elizabeth [Rossmoyne Senior High School]" userId="45570fc7-c0a4-4b7f-b0e7-682d9932c05c" providerId="ADAL" clId="{E8D5BFC5-C1E2-A24D-AEF7-2E5985191243}" dt="2022-01-20T12:39:43.505" v="2329" actId="1076"/>
          <ac:picMkLst>
            <pc:docMk/>
            <pc:sldMk cId="0" sldId="264"/>
            <ac:picMk id="19458" creationId="{4ECF609D-D70F-CE4D-AA7F-363335AE6E43}"/>
          </ac:picMkLst>
        </pc:picChg>
      </pc:sldChg>
      <pc:sldChg chg="addSp delSp modSp mod modNotes modNotesTx">
        <pc:chgData name="RAYNER Elizabeth [Rossmoyne Senior High School]" userId="45570fc7-c0a4-4b7f-b0e7-682d9932c05c" providerId="ADAL" clId="{E8D5BFC5-C1E2-A24D-AEF7-2E5985191243}" dt="2022-02-01T04:48:42.058" v="15150" actId="27636"/>
        <pc:sldMkLst>
          <pc:docMk/>
          <pc:sldMk cId="0" sldId="268"/>
        </pc:sldMkLst>
        <pc:spChg chg="add del mod">
          <ac:chgData name="RAYNER Elizabeth [Rossmoyne Senior High School]" userId="45570fc7-c0a4-4b7f-b0e7-682d9932c05c" providerId="ADAL" clId="{E8D5BFC5-C1E2-A24D-AEF7-2E5985191243}" dt="2022-01-18T07:14:22.378" v="9" actId="478"/>
          <ac:spMkLst>
            <pc:docMk/>
            <pc:sldMk cId="0" sldId="268"/>
            <ac:spMk id="2" creationId="{CA653BA5-7AC6-FB46-9ECF-9447B346117B}"/>
          </ac:spMkLst>
        </pc:spChg>
        <pc:spChg chg="add mod">
          <ac:chgData name="RAYNER Elizabeth [Rossmoyne Senior High School]" userId="45570fc7-c0a4-4b7f-b0e7-682d9932c05c" providerId="ADAL" clId="{E8D5BFC5-C1E2-A24D-AEF7-2E5985191243}" dt="2022-01-18T07:24:28.309" v="452" actId="207"/>
          <ac:spMkLst>
            <pc:docMk/>
            <pc:sldMk cId="0" sldId="268"/>
            <ac:spMk id="3" creationId="{A7D2BE1F-9A27-F84A-A4EC-CB21BE91AF12}"/>
          </ac:spMkLst>
        </pc:spChg>
        <pc:spChg chg="add del mod">
          <ac:chgData name="RAYNER Elizabeth [Rossmoyne Senior High School]" userId="45570fc7-c0a4-4b7f-b0e7-682d9932c05c" providerId="ADAL" clId="{E8D5BFC5-C1E2-A24D-AEF7-2E5985191243}" dt="2022-01-18T07:14:12.811" v="5"/>
          <ac:spMkLst>
            <pc:docMk/>
            <pc:sldMk cId="0" sldId="268"/>
            <ac:spMk id="6" creationId="{3956B52D-AAAE-5749-BF89-A9D07F458061}"/>
          </ac:spMkLst>
        </pc:spChg>
        <pc:spChg chg="add del mod">
          <ac:chgData name="RAYNER Elizabeth [Rossmoyne Senior High School]" userId="45570fc7-c0a4-4b7f-b0e7-682d9932c05c" providerId="ADAL" clId="{E8D5BFC5-C1E2-A24D-AEF7-2E5985191243}" dt="2022-01-18T07:14:20.400" v="8" actId="478"/>
          <ac:spMkLst>
            <pc:docMk/>
            <pc:sldMk cId="0" sldId="268"/>
            <ac:spMk id="9" creationId="{69FCD1AA-2693-C24C-BCF8-6E7EF6D31B25}"/>
          </ac:spMkLst>
        </pc:spChg>
        <pc:spChg chg="add mod">
          <ac:chgData name="RAYNER Elizabeth [Rossmoyne Senior High School]" userId="45570fc7-c0a4-4b7f-b0e7-682d9932c05c" providerId="ADAL" clId="{E8D5BFC5-C1E2-A24D-AEF7-2E5985191243}" dt="2022-01-18T07:16:38.469" v="167" actId="20577"/>
          <ac:spMkLst>
            <pc:docMk/>
            <pc:sldMk cId="0" sldId="268"/>
            <ac:spMk id="10" creationId="{44EF2839-7B35-2E49-A32E-22D9042DB018}"/>
          </ac:spMkLst>
        </pc:spChg>
        <pc:spChg chg="add mod">
          <ac:chgData name="RAYNER Elizabeth [Rossmoyne Senior High School]" userId="45570fc7-c0a4-4b7f-b0e7-682d9932c05c" providerId="ADAL" clId="{E8D5BFC5-C1E2-A24D-AEF7-2E5985191243}" dt="2022-01-18T07:26:08.763" v="519" actId="207"/>
          <ac:spMkLst>
            <pc:docMk/>
            <pc:sldMk cId="0" sldId="268"/>
            <ac:spMk id="13" creationId="{A240A4D3-B69F-8A4A-8495-B4246977ED85}"/>
          </ac:spMkLst>
        </pc:spChg>
        <pc:spChg chg="mod">
          <ac:chgData name="RAYNER Elizabeth [Rossmoyne Senior High School]" userId="45570fc7-c0a4-4b7f-b0e7-682d9932c05c" providerId="ADAL" clId="{E8D5BFC5-C1E2-A24D-AEF7-2E5985191243}" dt="2022-01-18T07:17:07.924" v="170" actId="14100"/>
          <ac:spMkLst>
            <pc:docMk/>
            <pc:sldMk cId="0" sldId="268"/>
            <ac:spMk id="31745" creationId="{D055A504-6E6B-C741-92B4-B0264817174D}"/>
          </ac:spMkLst>
        </pc:spChg>
        <pc:spChg chg="del">
          <ac:chgData name="RAYNER Elizabeth [Rossmoyne Senior High School]" userId="45570fc7-c0a4-4b7f-b0e7-682d9932c05c" providerId="ADAL" clId="{E8D5BFC5-C1E2-A24D-AEF7-2E5985191243}" dt="2022-01-18T07:14:14.774" v="6" actId="478"/>
          <ac:spMkLst>
            <pc:docMk/>
            <pc:sldMk cId="0" sldId="268"/>
            <ac:spMk id="31746" creationId="{42FA5ABA-5EF0-B546-ABD1-731E9CF772FD}"/>
          </ac:spMkLst>
        </pc:spChg>
        <pc:picChg chg="mod">
          <ac:chgData name="RAYNER Elizabeth [Rossmoyne Senior High School]" userId="45570fc7-c0a4-4b7f-b0e7-682d9932c05c" providerId="ADAL" clId="{E8D5BFC5-C1E2-A24D-AEF7-2E5985191243}" dt="2022-01-18T07:17:18.128" v="173" actId="1076"/>
          <ac:picMkLst>
            <pc:docMk/>
            <pc:sldMk cId="0" sldId="268"/>
            <ac:picMk id="31747" creationId="{13414262-B734-F342-8C90-5D1188C0BD59}"/>
          </ac:picMkLst>
        </pc:picChg>
        <pc:cxnChg chg="add">
          <ac:chgData name="RAYNER Elizabeth [Rossmoyne Senior High School]" userId="45570fc7-c0a4-4b7f-b0e7-682d9932c05c" providerId="ADAL" clId="{E8D5BFC5-C1E2-A24D-AEF7-2E5985191243}" dt="2022-01-18T07:24:36.084" v="453" actId="11529"/>
          <ac:cxnSpMkLst>
            <pc:docMk/>
            <pc:sldMk cId="0" sldId="268"/>
            <ac:cxnSpMk id="5" creationId="{EC5A55D5-FFBD-0C40-BC03-721DF6BC36A5}"/>
          </ac:cxnSpMkLst>
        </pc:cxnChg>
        <pc:cxnChg chg="add">
          <ac:chgData name="RAYNER Elizabeth [Rossmoyne Senior High School]" userId="45570fc7-c0a4-4b7f-b0e7-682d9932c05c" providerId="ADAL" clId="{E8D5BFC5-C1E2-A24D-AEF7-2E5985191243}" dt="2022-01-18T07:26:16.500" v="520" actId="11529"/>
          <ac:cxnSpMkLst>
            <pc:docMk/>
            <pc:sldMk cId="0" sldId="268"/>
            <ac:cxnSpMk id="11" creationId="{28D8DCF0-1E4D-E346-9C7E-A1334AB37C7F}"/>
          </ac:cxnSpMkLst>
        </pc:cxnChg>
      </pc:sldChg>
      <pc:sldChg chg="modSp mod modNotes modNotesTx">
        <pc:chgData name="RAYNER Elizabeth [Rossmoyne Senior High School]" userId="45570fc7-c0a4-4b7f-b0e7-682d9932c05c" providerId="ADAL" clId="{E8D5BFC5-C1E2-A24D-AEF7-2E5985191243}" dt="2022-02-02T13:29:12.417" v="15226" actId="1037"/>
        <pc:sldMkLst>
          <pc:docMk/>
          <pc:sldMk cId="0" sldId="269"/>
        </pc:sldMkLst>
        <pc:spChg chg="mod">
          <ac:chgData name="RAYNER Elizabeth [Rossmoyne Senior High School]" userId="45570fc7-c0a4-4b7f-b0e7-682d9932c05c" providerId="ADAL" clId="{E8D5BFC5-C1E2-A24D-AEF7-2E5985191243}" dt="2022-02-02T13:29:12.417" v="15226" actId="1037"/>
          <ac:spMkLst>
            <pc:docMk/>
            <pc:sldMk cId="0" sldId="269"/>
            <ac:spMk id="8" creationId="{0458FD27-EF0C-5246-95A8-AADE74865074}"/>
          </ac:spMkLst>
        </pc:spChg>
        <pc:spChg chg="mod">
          <ac:chgData name="RAYNER Elizabeth [Rossmoyne Senior High School]" userId="45570fc7-c0a4-4b7f-b0e7-682d9932c05c" providerId="ADAL" clId="{E8D5BFC5-C1E2-A24D-AEF7-2E5985191243}" dt="2022-02-02T13:29:07.472" v="15224" actId="1076"/>
          <ac:spMkLst>
            <pc:docMk/>
            <pc:sldMk cId="0" sldId="269"/>
            <ac:spMk id="27651" creationId="{7DB8A7C2-27AA-994B-A8DB-90586D9094D9}"/>
          </ac:spMkLst>
        </pc:spChg>
        <pc:picChg chg="mod">
          <ac:chgData name="RAYNER Elizabeth [Rossmoyne Senior High School]" userId="45570fc7-c0a4-4b7f-b0e7-682d9932c05c" providerId="ADAL" clId="{E8D5BFC5-C1E2-A24D-AEF7-2E5985191243}" dt="2022-01-29T08:21:37.299" v="12557" actId="14100"/>
          <ac:picMkLst>
            <pc:docMk/>
            <pc:sldMk cId="0" sldId="269"/>
            <ac:picMk id="27649" creationId="{609758E3-92D8-3A4E-A96D-F7803CD20999}"/>
          </ac:picMkLst>
        </pc:picChg>
      </pc:sldChg>
      <pc:sldChg chg="modSp mod modNotes modNotesTx">
        <pc:chgData name="RAYNER Elizabeth [Rossmoyne Senior High School]" userId="45570fc7-c0a4-4b7f-b0e7-682d9932c05c" providerId="ADAL" clId="{E8D5BFC5-C1E2-A24D-AEF7-2E5985191243}" dt="2022-01-29T11:12:53.986" v="12690" actId="20577"/>
        <pc:sldMkLst>
          <pc:docMk/>
          <pc:sldMk cId="0" sldId="270"/>
        </pc:sldMkLst>
        <pc:spChg chg="mod">
          <ac:chgData name="RAYNER Elizabeth [Rossmoyne Senior High School]" userId="45570fc7-c0a4-4b7f-b0e7-682d9932c05c" providerId="ADAL" clId="{E8D5BFC5-C1E2-A24D-AEF7-2E5985191243}" dt="2022-01-29T11:06:39.908" v="12670" actId="13926"/>
          <ac:spMkLst>
            <pc:docMk/>
            <pc:sldMk cId="0" sldId="270"/>
            <ac:spMk id="22530" creationId="{1CDA73A1-EFAB-AA4C-8348-E00D500495FF}"/>
          </ac:spMkLst>
        </pc:spChg>
        <pc:spChg chg="mod">
          <ac:chgData name="RAYNER Elizabeth [Rossmoyne Senior High School]" userId="45570fc7-c0a4-4b7f-b0e7-682d9932c05c" providerId="ADAL" clId="{E8D5BFC5-C1E2-A24D-AEF7-2E5985191243}" dt="2022-01-29T11:06:50.584" v="12671" actId="13926"/>
          <ac:spMkLst>
            <pc:docMk/>
            <pc:sldMk cId="0" sldId="270"/>
            <ac:spMk id="22531" creationId="{89366855-6111-C445-96CD-F3C31460D194}"/>
          </ac:spMkLst>
        </pc:spChg>
        <pc:spChg chg="mod">
          <ac:chgData name="RAYNER Elizabeth [Rossmoyne Senior High School]" userId="45570fc7-c0a4-4b7f-b0e7-682d9932c05c" providerId="ADAL" clId="{E8D5BFC5-C1E2-A24D-AEF7-2E5985191243}" dt="2022-01-29T11:06:19.726" v="12668" actId="13926"/>
          <ac:spMkLst>
            <pc:docMk/>
            <pc:sldMk cId="0" sldId="270"/>
            <ac:spMk id="22532" creationId="{0ABF09AC-3686-6C49-AFF4-2696AE5B86EC}"/>
          </ac:spMkLst>
        </pc:spChg>
        <pc:spChg chg="mod">
          <ac:chgData name="RAYNER Elizabeth [Rossmoyne Senior High School]" userId="45570fc7-c0a4-4b7f-b0e7-682d9932c05c" providerId="ADAL" clId="{E8D5BFC5-C1E2-A24D-AEF7-2E5985191243}" dt="2022-01-29T11:06:32.689" v="12669" actId="13926"/>
          <ac:spMkLst>
            <pc:docMk/>
            <pc:sldMk cId="0" sldId="270"/>
            <ac:spMk id="22533" creationId="{1A9906E9-CFE2-004F-9E83-834A1E5BB459}"/>
          </ac:spMkLst>
        </pc:spChg>
        <pc:cxnChg chg="mod">
          <ac:chgData name="RAYNER Elizabeth [Rossmoyne Senior High School]" userId="45570fc7-c0a4-4b7f-b0e7-682d9932c05c" providerId="ADAL" clId="{E8D5BFC5-C1E2-A24D-AEF7-2E5985191243}" dt="2022-01-20T12:43:08.662" v="2457" actId="1076"/>
          <ac:cxnSpMkLst>
            <pc:docMk/>
            <pc:sldMk cId="0" sldId="270"/>
            <ac:cxnSpMk id="22535" creationId="{7B866A25-0FA9-2A45-92B1-C635C287E016}"/>
          </ac:cxnSpMkLst>
        </pc:cxnChg>
        <pc:cxnChg chg="mod">
          <ac:chgData name="RAYNER Elizabeth [Rossmoyne Senior High School]" userId="45570fc7-c0a4-4b7f-b0e7-682d9932c05c" providerId="ADAL" clId="{E8D5BFC5-C1E2-A24D-AEF7-2E5985191243}" dt="2022-01-20T12:43:19.894" v="2459" actId="1036"/>
          <ac:cxnSpMkLst>
            <pc:docMk/>
            <pc:sldMk cId="0" sldId="270"/>
            <ac:cxnSpMk id="22536" creationId="{1F8F8C18-6AD3-D545-B4EC-BE1EBDA2CB8F}"/>
          </ac:cxnSpMkLst>
        </pc:cxnChg>
      </pc:sldChg>
      <pc:sldChg chg="addSp delSp modSp mod modNotesTx">
        <pc:chgData name="RAYNER Elizabeth [Rossmoyne Senior High School]" userId="45570fc7-c0a4-4b7f-b0e7-682d9932c05c" providerId="ADAL" clId="{E8D5BFC5-C1E2-A24D-AEF7-2E5985191243}" dt="2022-02-02T13:33:51.792" v="15410" actId="1036"/>
        <pc:sldMkLst>
          <pc:docMk/>
          <pc:sldMk cId="0" sldId="278"/>
        </pc:sldMkLst>
        <pc:spChg chg="add mod">
          <ac:chgData name="RAYNER Elizabeth [Rossmoyne Senior High School]" userId="45570fc7-c0a4-4b7f-b0e7-682d9932c05c" providerId="ADAL" clId="{E8D5BFC5-C1E2-A24D-AEF7-2E5985191243}" dt="2022-02-02T13:33:51.792" v="15410" actId="1036"/>
          <ac:spMkLst>
            <pc:docMk/>
            <pc:sldMk cId="0" sldId="278"/>
            <ac:spMk id="6" creationId="{896598FA-7507-6247-8A35-B053150CDA53}"/>
          </ac:spMkLst>
        </pc:spChg>
        <pc:spChg chg="del mod">
          <ac:chgData name="RAYNER Elizabeth [Rossmoyne Senior High School]" userId="45570fc7-c0a4-4b7f-b0e7-682d9932c05c" providerId="ADAL" clId="{E8D5BFC5-C1E2-A24D-AEF7-2E5985191243}" dt="2022-02-02T13:32:22.531" v="15329" actId="478"/>
          <ac:spMkLst>
            <pc:docMk/>
            <pc:sldMk cId="0" sldId="278"/>
            <ac:spMk id="29698" creationId="{B3C2C1B4-DD65-444E-B843-EEB69792BD5D}"/>
          </ac:spMkLst>
        </pc:spChg>
        <pc:picChg chg="mod">
          <ac:chgData name="RAYNER Elizabeth [Rossmoyne Senior High School]" userId="45570fc7-c0a4-4b7f-b0e7-682d9932c05c" providerId="ADAL" clId="{E8D5BFC5-C1E2-A24D-AEF7-2E5985191243}" dt="2022-02-02T13:33:13.622" v="15349" actId="1076"/>
          <ac:picMkLst>
            <pc:docMk/>
            <pc:sldMk cId="0" sldId="278"/>
            <ac:picMk id="29700" creationId="{F43D800A-9EDE-8643-B75A-E37523FE4A3A}"/>
          </ac:picMkLst>
        </pc:picChg>
      </pc:sldChg>
      <pc:sldChg chg="delSp modSp mod">
        <pc:chgData name="RAYNER Elizabeth [Rossmoyne Senior High School]" userId="45570fc7-c0a4-4b7f-b0e7-682d9932c05c" providerId="ADAL" clId="{E8D5BFC5-C1E2-A24D-AEF7-2E5985191243}" dt="2022-01-29T12:20:51.565" v="13362" actId="478"/>
        <pc:sldMkLst>
          <pc:docMk/>
          <pc:sldMk cId="0" sldId="280"/>
        </pc:sldMkLst>
        <pc:spChg chg="del">
          <ac:chgData name="RAYNER Elizabeth [Rossmoyne Senior High School]" userId="45570fc7-c0a4-4b7f-b0e7-682d9932c05c" providerId="ADAL" clId="{E8D5BFC5-C1E2-A24D-AEF7-2E5985191243}" dt="2022-01-29T12:20:51.565" v="13362" actId="478"/>
          <ac:spMkLst>
            <pc:docMk/>
            <pc:sldMk cId="0" sldId="280"/>
            <ac:spMk id="7" creationId="{782B86E8-2D5E-944B-8646-48331AF15C9A}"/>
          </ac:spMkLst>
        </pc:spChg>
        <pc:spChg chg="mod">
          <ac:chgData name="RAYNER Elizabeth [Rossmoyne Senior High School]" userId="45570fc7-c0a4-4b7f-b0e7-682d9932c05c" providerId="ADAL" clId="{E8D5BFC5-C1E2-A24D-AEF7-2E5985191243}" dt="2022-01-20T12:45:08.172" v="2472" actId="1076"/>
          <ac:spMkLst>
            <pc:docMk/>
            <pc:sldMk cId="0" sldId="280"/>
            <ac:spMk id="26625" creationId="{5E709F4C-2C8C-C849-8736-1867796D83A4}"/>
          </ac:spMkLst>
        </pc:spChg>
        <pc:graphicFrameChg chg="mod modGraphic">
          <ac:chgData name="RAYNER Elizabeth [Rossmoyne Senior High School]" userId="45570fc7-c0a4-4b7f-b0e7-682d9932c05c" providerId="ADAL" clId="{E8D5BFC5-C1E2-A24D-AEF7-2E5985191243}" dt="2022-01-20T12:45:25.940" v="2476" actId="14100"/>
          <ac:graphicFrameMkLst>
            <pc:docMk/>
            <pc:sldMk cId="0" sldId="280"/>
            <ac:graphicFrameMk id="5" creationId="{C10C6F2B-867E-554D-A9A0-261DF023869E}"/>
          </ac:graphicFrameMkLst>
        </pc:graphicFrameChg>
      </pc:sldChg>
      <pc:sldChg chg="addSp delSp modSp mod modNotesTx">
        <pc:chgData name="RAYNER Elizabeth [Rossmoyne Senior High School]" userId="45570fc7-c0a4-4b7f-b0e7-682d9932c05c" providerId="ADAL" clId="{E8D5BFC5-C1E2-A24D-AEF7-2E5985191243}" dt="2022-01-30T08:48:28.297" v="14218" actId="20577"/>
        <pc:sldMkLst>
          <pc:docMk/>
          <pc:sldMk cId="0" sldId="281"/>
        </pc:sldMkLst>
        <pc:spChg chg="add mod">
          <ac:chgData name="RAYNER Elizabeth [Rossmoyne Senior High School]" userId="45570fc7-c0a4-4b7f-b0e7-682d9932c05c" providerId="ADAL" clId="{E8D5BFC5-C1E2-A24D-AEF7-2E5985191243}" dt="2022-01-20T12:48:06.395" v="2564" actId="20577"/>
          <ac:spMkLst>
            <pc:docMk/>
            <pc:sldMk cId="0" sldId="281"/>
            <ac:spMk id="6" creationId="{0025BB51-B996-E342-9BE6-D79C6E3C9E49}"/>
          </ac:spMkLst>
        </pc:spChg>
        <pc:spChg chg="mod">
          <ac:chgData name="RAYNER Elizabeth [Rossmoyne Senior High School]" userId="45570fc7-c0a4-4b7f-b0e7-682d9932c05c" providerId="ADAL" clId="{E8D5BFC5-C1E2-A24D-AEF7-2E5985191243}" dt="2022-01-20T12:18:54.695" v="1894" actId="313"/>
          <ac:spMkLst>
            <pc:docMk/>
            <pc:sldMk cId="0" sldId="281"/>
            <ac:spMk id="7" creationId="{B92795EF-2D3A-C946-A5A5-ECBD2498CBAE}"/>
          </ac:spMkLst>
        </pc:spChg>
        <pc:spChg chg="del">
          <ac:chgData name="RAYNER Elizabeth [Rossmoyne Senior High School]" userId="45570fc7-c0a4-4b7f-b0e7-682d9932c05c" providerId="ADAL" clId="{E8D5BFC5-C1E2-A24D-AEF7-2E5985191243}" dt="2022-01-18T07:29:46.255" v="600" actId="478"/>
          <ac:spMkLst>
            <pc:docMk/>
            <pc:sldMk cId="0" sldId="281"/>
            <ac:spMk id="24" creationId="{1D9771F5-045D-B745-BC49-65AA585FA38A}"/>
          </ac:spMkLst>
        </pc:spChg>
        <pc:spChg chg="mod">
          <ac:chgData name="RAYNER Elizabeth [Rossmoyne Senior High School]" userId="45570fc7-c0a4-4b7f-b0e7-682d9932c05c" providerId="ADAL" clId="{E8D5BFC5-C1E2-A24D-AEF7-2E5985191243}" dt="2022-01-29T12:53:31.200" v="13491" actId="20577"/>
          <ac:spMkLst>
            <pc:docMk/>
            <pc:sldMk cId="0" sldId="281"/>
            <ac:spMk id="32771" creationId="{94A1C216-4CB0-8B42-8549-3EFC29E67A25}"/>
          </ac:spMkLst>
        </pc:spChg>
        <pc:picChg chg="add mod">
          <ac:chgData name="RAYNER Elizabeth [Rossmoyne Senior High School]" userId="45570fc7-c0a4-4b7f-b0e7-682d9932c05c" providerId="ADAL" clId="{E8D5BFC5-C1E2-A24D-AEF7-2E5985191243}" dt="2022-01-20T12:23:00.864" v="1973" actId="1035"/>
          <ac:picMkLst>
            <pc:docMk/>
            <pc:sldMk cId="0" sldId="281"/>
            <ac:picMk id="8" creationId="{3FA81083-F474-B84D-9CBF-936AF34FC683}"/>
          </ac:picMkLst>
        </pc:picChg>
      </pc:sldChg>
      <pc:sldChg chg="addSp delSp modSp mod ord modNotesTx">
        <pc:chgData name="RAYNER Elizabeth [Rossmoyne Senior High School]" userId="45570fc7-c0a4-4b7f-b0e7-682d9932c05c" providerId="ADAL" clId="{E8D5BFC5-C1E2-A24D-AEF7-2E5985191243}" dt="2022-01-30T08:51:09.758" v="14239" actId="20577"/>
        <pc:sldMkLst>
          <pc:docMk/>
          <pc:sldMk cId="0" sldId="282"/>
        </pc:sldMkLst>
        <pc:spChg chg="add del mod">
          <ac:chgData name="RAYNER Elizabeth [Rossmoyne Senior High School]" userId="45570fc7-c0a4-4b7f-b0e7-682d9932c05c" providerId="ADAL" clId="{E8D5BFC5-C1E2-A24D-AEF7-2E5985191243}" dt="2022-01-18T07:34:07.193" v="811" actId="478"/>
          <ac:spMkLst>
            <pc:docMk/>
            <pc:sldMk cId="0" sldId="282"/>
            <ac:spMk id="2" creationId="{51D68352-74FD-934C-BD22-E3C931DB24B8}"/>
          </ac:spMkLst>
        </pc:spChg>
        <pc:spChg chg="add mod">
          <ac:chgData name="RAYNER Elizabeth [Rossmoyne Senior High School]" userId="45570fc7-c0a4-4b7f-b0e7-682d9932c05c" providerId="ADAL" clId="{E8D5BFC5-C1E2-A24D-AEF7-2E5985191243}" dt="2022-01-29T12:50:39.768" v="13448" actId="1076"/>
          <ac:spMkLst>
            <pc:docMk/>
            <pc:sldMk cId="0" sldId="282"/>
            <ac:spMk id="2" creationId="{BFC69BF1-F3B5-434D-8959-271802E05E79}"/>
          </ac:spMkLst>
        </pc:spChg>
        <pc:spChg chg="add mod">
          <ac:chgData name="RAYNER Elizabeth [Rossmoyne Senior High School]" userId="45570fc7-c0a4-4b7f-b0e7-682d9932c05c" providerId="ADAL" clId="{E8D5BFC5-C1E2-A24D-AEF7-2E5985191243}" dt="2022-01-29T12:51:09.407" v="13479" actId="14100"/>
          <ac:spMkLst>
            <pc:docMk/>
            <pc:sldMk cId="0" sldId="282"/>
            <ac:spMk id="3" creationId="{FA2F035C-88FD-D34E-B155-C08E786F16AC}"/>
          </ac:spMkLst>
        </pc:spChg>
        <pc:spChg chg="add mod">
          <ac:chgData name="RAYNER Elizabeth [Rossmoyne Senior High School]" userId="45570fc7-c0a4-4b7f-b0e7-682d9932c05c" providerId="ADAL" clId="{E8D5BFC5-C1E2-A24D-AEF7-2E5985191243}" dt="2022-01-29T14:50:09.852" v="13799" actId="20577"/>
          <ac:spMkLst>
            <pc:docMk/>
            <pc:sldMk cId="0" sldId="282"/>
            <ac:spMk id="8" creationId="{8042D39B-2EBB-F547-A6BF-C669BAFBB5A9}"/>
          </ac:spMkLst>
        </pc:spChg>
        <pc:spChg chg="add mod">
          <ac:chgData name="RAYNER Elizabeth [Rossmoyne Senior High School]" userId="45570fc7-c0a4-4b7f-b0e7-682d9932c05c" providerId="ADAL" clId="{E8D5BFC5-C1E2-A24D-AEF7-2E5985191243}" dt="2022-01-29T12:50:57.002" v="13468" actId="1076"/>
          <ac:spMkLst>
            <pc:docMk/>
            <pc:sldMk cId="0" sldId="282"/>
            <ac:spMk id="9" creationId="{E7CD548D-2CC7-6147-8DBB-9F31618965E6}"/>
          </ac:spMkLst>
        </pc:spChg>
        <pc:spChg chg="del">
          <ac:chgData name="RAYNER Elizabeth [Rossmoyne Senior High School]" userId="45570fc7-c0a4-4b7f-b0e7-682d9932c05c" providerId="ADAL" clId="{E8D5BFC5-C1E2-A24D-AEF7-2E5985191243}" dt="2022-01-18T07:33:59.303" v="808" actId="478"/>
          <ac:spMkLst>
            <pc:docMk/>
            <pc:sldMk cId="0" sldId="282"/>
            <ac:spMk id="33793" creationId="{5307EF84-F9FA-204E-92A2-F7AD97CBA2AA}"/>
          </ac:spMkLst>
        </pc:spChg>
        <pc:spChg chg="mod">
          <ac:chgData name="RAYNER Elizabeth [Rossmoyne Senior High School]" userId="45570fc7-c0a4-4b7f-b0e7-682d9932c05c" providerId="ADAL" clId="{E8D5BFC5-C1E2-A24D-AEF7-2E5985191243}" dt="2022-01-20T12:25:42.930" v="1991" actId="1076"/>
          <ac:spMkLst>
            <pc:docMk/>
            <pc:sldMk cId="0" sldId="282"/>
            <ac:spMk id="33795" creationId="{E934A6E0-2522-9649-8F64-76021D96B644}"/>
          </ac:spMkLst>
        </pc:spChg>
        <pc:picChg chg="mod">
          <ac:chgData name="RAYNER Elizabeth [Rossmoyne Senior High School]" userId="45570fc7-c0a4-4b7f-b0e7-682d9932c05c" providerId="ADAL" clId="{E8D5BFC5-C1E2-A24D-AEF7-2E5985191243}" dt="2022-01-20T12:25:39.025" v="1990" actId="1076"/>
          <ac:picMkLst>
            <pc:docMk/>
            <pc:sldMk cId="0" sldId="282"/>
            <ac:picMk id="33794" creationId="{7DC83111-63A3-B743-96CB-A4354476DE84}"/>
          </ac:picMkLst>
        </pc:picChg>
        <pc:cxnChg chg="add">
          <ac:chgData name="RAYNER Elizabeth [Rossmoyne Senior High School]" userId="45570fc7-c0a4-4b7f-b0e7-682d9932c05c" providerId="ADAL" clId="{E8D5BFC5-C1E2-A24D-AEF7-2E5985191243}" dt="2022-01-29T12:51:20.682" v="13480" actId="11529"/>
          <ac:cxnSpMkLst>
            <pc:docMk/>
            <pc:sldMk cId="0" sldId="282"/>
            <ac:cxnSpMk id="5" creationId="{7147DA83-BC96-AC4E-AE0B-331E3579F9CB}"/>
          </ac:cxnSpMkLst>
        </pc:cxnChg>
      </pc:sldChg>
      <pc:sldChg chg="addSp delSp modSp mod">
        <pc:chgData name="RAYNER Elizabeth [Rossmoyne Senior High School]" userId="45570fc7-c0a4-4b7f-b0e7-682d9932c05c" providerId="ADAL" clId="{E8D5BFC5-C1E2-A24D-AEF7-2E5985191243}" dt="2022-02-01T04:45:15.036" v="15120" actId="207"/>
        <pc:sldMkLst>
          <pc:docMk/>
          <pc:sldMk cId="0" sldId="283"/>
        </pc:sldMkLst>
        <pc:spChg chg="add del mod">
          <ac:chgData name="RAYNER Elizabeth [Rossmoyne Senior High School]" userId="45570fc7-c0a4-4b7f-b0e7-682d9932c05c" providerId="ADAL" clId="{E8D5BFC5-C1E2-A24D-AEF7-2E5985191243}" dt="2022-01-18T07:35:09.437" v="886" actId="478"/>
          <ac:spMkLst>
            <pc:docMk/>
            <pc:sldMk cId="0" sldId="283"/>
            <ac:spMk id="2" creationId="{0DAFCF72-14F7-C544-8731-01061D9BB945}"/>
          </ac:spMkLst>
        </pc:spChg>
        <pc:spChg chg="add mod">
          <ac:chgData name="RAYNER Elizabeth [Rossmoyne Senior High School]" userId="45570fc7-c0a4-4b7f-b0e7-682d9932c05c" providerId="ADAL" clId="{E8D5BFC5-C1E2-A24D-AEF7-2E5985191243}" dt="2022-01-20T12:20:48.886" v="1947" actId="255"/>
          <ac:spMkLst>
            <pc:docMk/>
            <pc:sldMk cId="0" sldId="283"/>
            <ac:spMk id="2" creationId="{A28970D5-E948-0A46-B31C-376B04D56460}"/>
          </ac:spMkLst>
        </pc:spChg>
        <pc:spChg chg="add mod">
          <ac:chgData name="RAYNER Elizabeth [Rossmoyne Senior High School]" userId="45570fc7-c0a4-4b7f-b0e7-682d9932c05c" providerId="ADAL" clId="{E8D5BFC5-C1E2-A24D-AEF7-2E5985191243}" dt="2022-02-01T04:45:15.036" v="15120" actId="207"/>
          <ac:spMkLst>
            <pc:docMk/>
            <pc:sldMk cId="0" sldId="283"/>
            <ac:spMk id="3" creationId="{B68AA610-BC72-3C4D-B538-3308CAA48D59}"/>
          </ac:spMkLst>
        </pc:spChg>
        <pc:spChg chg="add mod">
          <ac:chgData name="RAYNER Elizabeth [Rossmoyne Senior High School]" userId="45570fc7-c0a4-4b7f-b0e7-682d9932c05c" providerId="ADAL" clId="{E8D5BFC5-C1E2-A24D-AEF7-2E5985191243}" dt="2022-01-18T07:36:56.123" v="924" actId="20577"/>
          <ac:spMkLst>
            <pc:docMk/>
            <pc:sldMk cId="0" sldId="283"/>
            <ac:spMk id="6" creationId="{A9CD8094-4E2E-364D-A10E-5D54FB80CEC1}"/>
          </ac:spMkLst>
        </pc:spChg>
        <pc:spChg chg="del">
          <ac:chgData name="RAYNER Elizabeth [Rossmoyne Senior High School]" userId="45570fc7-c0a4-4b7f-b0e7-682d9932c05c" providerId="ADAL" clId="{E8D5BFC5-C1E2-A24D-AEF7-2E5985191243}" dt="2022-01-18T07:35:06.371" v="885" actId="478"/>
          <ac:spMkLst>
            <pc:docMk/>
            <pc:sldMk cId="0" sldId="283"/>
            <ac:spMk id="34817" creationId="{CD531727-E3E9-0F4B-B16A-38763A2C026B}"/>
          </ac:spMkLst>
        </pc:spChg>
        <pc:spChg chg="mod">
          <ac:chgData name="RAYNER Elizabeth [Rossmoyne Senior High School]" userId="45570fc7-c0a4-4b7f-b0e7-682d9932c05c" providerId="ADAL" clId="{E8D5BFC5-C1E2-A24D-AEF7-2E5985191243}" dt="2022-01-20T12:19:34.757" v="1918" actId="20577"/>
          <ac:spMkLst>
            <pc:docMk/>
            <pc:sldMk cId="0" sldId="283"/>
            <ac:spMk id="34818" creationId="{C17F9D71-93EF-B247-B6CD-EFEE2F664D9B}"/>
          </ac:spMkLst>
        </pc:spChg>
      </pc:sldChg>
      <pc:sldChg chg="addSp delSp modSp mod ord modNotesTx">
        <pc:chgData name="RAYNER Elizabeth [Rossmoyne Senior High School]" userId="45570fc7-c0a4-4b7f-b0e7-682d9932c05c" providerId="ADAL" clId="{E8D5BFC5-C1E2-A24D-AEF7-2E5985191243}" dt="2022-01-31T11:02:18.769" v="14605" actId="20577"/>
        <pc:sldMkLst>
          <pc:docMk/>
          <pc:sldMk cId="0" sldId="285"/>
        </pc:sldMkLst>
        <pc:spChg chg="add del mod">
          <ac:chgData name="RAYNER Elizabeth [Rossmoyne Senior High School]" userId="45570fc7-c0a4-4b7f-b0e7-682d9932c05c" providerId="ADAL" clId="{E8D5BFC5-C1E2-A24D-AEF7-2E5985191243}" dt="2022-01-18T07:37:08.125" v="926" actId="478"/>
          <ac:spMkLst>
            <pc:docMk/>
            <pc:sldMk cId="0" sldId="285"/>
            <ac:spMk id="2" creationId="{BB0BEB08-3E8C-D944-AC20-2740CADC2561}"/>
          </ac:spMkLst>
        </pc:spChg>
        <pc:spChg chg="add del mod">
          <ac:chgData name="RAYNER Elizabeth [Rossmoyne Senior High School]" userId="45570fc7-c0a4-4b7f-b0e7-682d9932c05c" providerId="ADAL" clId="{E8D5BFC5-C1E2-A24D-AEF7-2E5985191243}" dt="2022-01-29T14:50:41.910" v="13803" actId="20577"/>
          <ac:spMkLst>
            <pc:docMk/>
            <pc:sldMk cId="0" sldId="285"/>
            <ac:spMk id="6" creationId="{33B5B734-8BC6-2B47-BC7E-E29697F9C273}"/>
          </ac:spMkLst>
        </pc:spChg>
        <pc:spChg chg="del">
          <ac:chgData name="RAYNER Elizabeth [Rossmoyne Senior High School]" userId="45570fc7-c0a4-4b7f-b0e7-682d9932c05c" providerId="ADAL" clId="{E8D5BFC5-C1E2-A24D-AEF7-2E5985191243}" dt="2022-01-18T07:37:05.413" v="925" actId="478"/>
          <ac:spMkLst>
            <pc:docMk/>
            <pc:sldMk cId="0" sldId="285"/>
            <ac:spMk id="39937" creationId="{43ABD514-FD33-6549-90D9-7FBFE17CCBE1}"/>
          </ac:spMkLst>
        </pc:spChg>
        <pc:spChg chg="mod">
          <ac:chgData name="RAYNER Elizabeth [Rossmoyne Senior High School]" userId="45570fc7-c0a4-4b7f-b0e7-682d9932c05c" providerId="ADAL" clId="{E8D5BFC5-C1E2-A24D-AEF7-2E5985191243}" dt="2022-01-31T11:02:18.769" v="14605" actId="20577"/>
          <ac:spMkLst>
            <pc:docMk/>
            <pc:sldMk cId="0" sldId="285"/>
            <ac:spMk id="39938" creationId="{6C3E8034-E0A8-6E4B-8114-E11EE5D68B58}"/>
          </ac:spMkLst>
        </pc:spChg>
      </pc:sldChg>
      <pc:sldChg chg="addSp modSp mod modNotesTx">
        <pc:chgData name="RAYNER Elizabeth [Rossmoyne Senior High School]" userId="45570fc7-c0a4-4b7f-b0e7-682d9932c05c" providerId="ADAL" clId="{E8D5BFC5-C1E2-A24D-AEF7-2E5985191243}" dt="2022-02-01T04:44:36.792" v="15116" actId="1076"/>
        <pc:sldMkLst>
          <pc:docMk/>
          <pc:sldMk cId="0" sldId="286"/>
        </pc:sldMkLst>
        <pc:spChg chg="add mod">
          <ac:chgData name="RAYNER Elizabeth [Rossmoyne Senior High School]" userId="45570fc7-c0a4-4b7f-b0e7-682d9932c05c" providerId="ADAL" clId="{E8D5BFC5-C1E2-A24D-AEF7-2E5985191243}" dt="2022-02-01T04:44:36.792" v="15116" actId="1076"/>
          <ac:spMkLst>
            <pc:docMk/>
            <pc:sldMk cId="0" sldId="286"/>
            <ac:spMk id="2" creationId="{173440D1-9C92-4D49-9FAA-7B8E4887E50A}"/>
          </ac:spMkLst>
        </pc:spChg>
        <pc:spChg chg="mod">
          <ac:chgData name="RAYNER Elizabeth [Rossmoyne Senior High School]" userId="45570fc7-c0a4-4b7f-b0e7-682d9932c05c" providerId="ADAL" clId="{E8D5BFC5-C1E2-A24D-AEF7-2E5985191243}" dt="2022-01-30T08:33:53.749" v="13956" actId="113"/>
          <ac:spMkLst>
            <pc:docMk/>
            <pc:sldMk cId="0" sldId="286"/>
            <ac:spMk id="35843" creationId="{13D9A561-EE34-2F4A-B425-F4FFC798F586}"/>
          </ac:spMkLst>
        </pc:spChg>
        <pc:picChg chg="mod">
          <ac:chgData name="RAYNER Elizabeth [Rossmoyne Senior High School]" userId="45570fc7-c0a4-4b7f-b0e7-682d9932c05c" providerId="ADAL" clId="{E8D5BFC5-C1E2-A24D-AEF7-2E5985191243}" dt="2022-02-01T04:44:33.706" v="15115" actId="1076"/>
          <ac:picMkLst>
            <pc:docMk/>
            <pc:sldMk cId="0" sldId="286"/>
            <ac:picMk id="35844" creationId="{A982A793-487D-F64E-BF21-46B762A7841F}"/>
          </ac:picMkLst>
        </pc:picChg>
      </pc:sldChg>
      <pc:sldChg chg="modSp mod">
        <pc:chgData name="RAYNER Elizabeth [Rossmoyne Senior High School]" userId="45570fc7-c0a4-4b7f-b0e7-682d9932c05c" providerId="ADAL" clId="{E8D5BFC5-C1E2-A24D-AEF7-2E5985191243}" dt="2022-01-20T12:12:33.561" v="1638" actId="14100"/>
        <pc:sldMkLst>
          <pc:docMk/>
          <pc:sldMk cId="0" sldId="288"/>
        </pc:sldMkLst>
        <pc:spChg chg="mod">
          <ac:chgData name="RAYNER Elizabeth [Rossmoyne Senior High School]" userId="45570fc7-c0a4-4b7f-b0e7-682d9932c05c" providerId="ADAL" clId="{E8D5BFC5-C1E2-A24D-AEF7-2E5985191243}" dt="2022-01-20T12:12:33.561" v="1638" actId="14100"/>
          <ac:spMkLst>
            <pc:docMk/>
            <pc:sldMk cId="0" sldId="288"/>
            <ac:spMk id="6" creationId="{C6CE37B2-F360-AB4F-8A7A-7009C52DF9CC}"/>
          </ac:spMkLst>
        </pc:spChg>
      </pc:sldChg>
      <pc:sldChg chg="addSp delSp modSp del mod">
        <pc:chgData name="RAYNER Elizabeth [Rossmoyne Senior High School]" userId="45570fc7-c0a4-4b7f-b0e7-682d9932c05c" providerId="ADAL" clId="{E8D5BFC5-C1E2-A24D-AEF7-2E5985191243}" dt="2022-01-25T03:14:01.310" v="8714" actId="2696"/>
        <pc:sldMkLst>
          <pc:docMk/>
          <pc:sldMk cId="0" sldId="290"/>
        </pc:sldMkLst>
        <pc:spChg chg="add del mod">
          <ac:chgData name="RAYNER Elizabeth [Rossmoyne Senior High School]" userId="45570fc7-c0a4-4b7f-b0e7-682d9932c05c" providerId="ADAL" clId="{E8D5BFC5-C1E2-A24D-AEF7-2E5985191243}" dt="2022-01-18T07:39:53.549" v="1028" actId="478"/>
          <ac:spMkLst>
            <pc:docMk/>
            <pc:sldMk cId="0" sldId="290"/>
            <ac:spMk id="2" creationId="{F5A91DE2-1215-0E41-BF2C-8A1009EBE154}"/>
          </ac:spMkLst>
        </pc:spChg>
        <pc:spChg chg="add mod">
          <ac:chgData name="RAYNER Elizabeth [Rossmoyne Senior High School]" userId="45570fc7-c0a4-4b7f-b0e7-682d9932c05c" providerId="ADAL" clId="{E8D5BFC5-C1E2-A24D-AEF7-2E5985191243}" dt="2022-01-18T07:40:38.153" v="1133" actId="1076"/>
          <ac:spMkLst>
            <pc:docMk/>
            <pc:sldMk cId="0" sldId="290"/>
            <ac:spMk id="7" creationId="{A0A401CF-B784-DB48-97EF-BEB88E9116EC}"/>
          </ac:spMkLst>
        </pc:spChg>
        <pc:spChg chg="del">
          <ac:chgData name="RAYNER Elizabeth [Rossmoyne Senior High School]" userId="45570fc7-c0a4-4b7f-b0e7-682d9932c05c" providerId="ADAL" clId="{E8D5BFC5-C1E2-A24D-AEF7-2E5985191243}" dt="2022-01-18T07:39:51.175" v="1027" actId="478"/>
          <ac:spMkLst>
            <pc:docMk/>
            <pc:sldMk cId="0" sldId="290"/>
            <ac:spMk id="41985" creationId="{B21CEE6C-E196-F142-922C-9EBD33C00CA0}"/>
          </ac:spMkLst>
        </pc:spChg>
        <pc:spChg chg="mod">
          <ac:chgData name="RAYNER Elizabeth [Rossmoyne Senior High School]" userId="45570fc7-c0a4-4b7f-b0e7-682d9932c05c" providerId="ADAL" clId="{E8D5BFC5-C1E2-A24D-AEF7-2E5985191243}" dt="2022-01-18T07:40:35.593" v="1132" actId="1076"/>
          <ac:spMkLst>
            <pc:docMk/>
            <pc:sldMk cId="0" sldId="290"/>
            <ac:spMk id="41986" creationId="{ED34280A-D5BA-CF47-AC4B-CA8F22806968}"/>
          </ac:spMkLst>
        </pc:spChg>
      </pc:sldChg>
      <pc:sldChg chg="del">
        <pc:chgData name="RAYNER Elizabeth [Rossmoyne Senior High School]" userId="45570fc7-c0a4-4b7f-b0e7-682d9932c05c" providerId="ADAL" clId="{E8D5BFC5-C1E2-A24D-AEF7-2E5985191243}" dt="2022-01-20T13:33:55.055" v="4687" actId="2696"/>
        <pc:sldMkLst>
          <pc:docMk/>
          <pc:sldMk cId="0" sldId="291"/>
        </pc:sldMkLst>
      </pc:sldChg>
      <pc:sldChg chg="addSp delSp modSp mod">
        <pc:chgData name="RAYNER Elizabeth [Rossmoyne Senior High School]" userId="45570fc7-c0a4-4b7f-b0e7-682d9932c05c" providerId="ADAL" clId="{E8D5BFC5-C1E2-A24D-AEF7-2E5985191243}" dt="2022-01-29T14:51:26.184" v="13819" actId="20577"/>
        <pc:sldMkLst>
          <pc:docMk/>
          <pc:sldMk cId="0" sldId="296"/>
        </pc:sldMkLst>
        <pc:spChg chg="add del mod">
          <ac:chgData name="RAYNER Elizabeth [Rossmoyne Senior High School]" userId="45570fc7-c0a4-4b7f-b0e7-682d9932c05c" providerId="ADAL" clId="{E8D5BFC5-C1E2-A24D-AEF7-2E5985191243}" dt="2022-01-20T13:16:54.626" v="3907" actId="478"/>
          <ac:spMkLst>
            <pc:docMk/>
            <pc:sldMk cId="0" sldId="296"/>
            <ac:spMk id="2" creationId="{CF0E640B-C1E6-D043-964F-0CC4C1332934}"/>
          </ac:spMkLst>
        </pc:spChg>
        <pc:spChg chg="mod">
          <ac:chgData name="RAYNER Elizabeth [Rossmoyne Senior High School]" userId="45570fc7-c0a4-4b7f-b0e7-682d9932c05c" providerId="ADAL" clId="{E8D5BFC5-C1E2-A24D-AEF7-2E5985191243}" dt="2022-01-20T12:49:02.845" v="2614" actId="20577"/>
          <ac:spMkLst>
            <pc:docMk/>
            <pc:sldMk cId="0" sldId="296"/>
            <ac:spMk id="6" creationId="{10384B51-6E14-5545-AF3F-AFC2F41BA489}"/>
          </ac:spMkLst>
        </pc:spChg>
        <pc:spChg chg="add mod">
          <ac:chgData name="RAYNER Elizabeth [Rossmoyne Senior High School]" userId="45570fc7-c0a4-4b7f-b0e7-682d9932c05c" providerId="ADAL" clId="{E8D5BFC5-C1E2-A24D-AEF7-2E5985191243}" dt="2022-01-29T14:51:26.184" v="13819" actId="20577"/>
          <ac:spMkLst>
            <pc:docMk/>
            <pc:sldMk cId="0" sldId="296"/>
            <ac:spMk id="7" creationId="{4DD4E944-EE84-5C48-97D2-B954425C9C33}"/>
          </ac:spMkLst>
        </pc:spChg>
        <pc:spChg chg="mod">
          <ac:chgData name="RAYNER Elizabeth [Rossmoyne Senior High School]" userId="45570fc7-c0a4-4b7f-b0e7-682d9932c05c" providerId="ADAL" clId="{E8D5BFC5-C1E2-A24D-AEF7-2E5985191243}" dt="2022-01-29T11:36:23.228" v="13356" actId="255"/>
          <ac:spMkLst>
            <pc:docMk/>
            <pc:sldMk cId="0" sldId="296"/>
            <ac:spMk id="43012" creationId="{BFAD57E7-A8E1-B645-813B-02B38BB35CA0}"/>
          </ac:spMkLst>
        </pc:spChg>
        <pc:spChg chg="del">
          <ac:chgData name="RAYNER Elizabeth [Rossmoyne Senior High School]" userId="45570fc7-c0a4-4b7f-b0e7-682d9932c05c" providerId="ADAL" clId="{E8D5BFC5-C1E2-A24D-AEF7-2E5985191243}" dt="2022-01-20T13:16:48.370" v="3904" actId="478"/>
          <ac:spMkLst>
            <pc:docMk/>
            <pc:sldMk cId="0" sldId="296"/>
            <ac:spMk id="45057" creationId="{F33BFD78-5498-0C4D-931D-153E37B4A185}"/>
          </ac:spMkLst>
        </pc:spChg>
        <pc:picChg chg="mod">
          <ac:chgData name="RAYNER Elizabeth [Rossmoyne Senior High School]" userId="45570fc7-c0a4-4b7f-b0e7-682d9932c05c" providerId="ADAL" clId="{E8D5BFC5-C1E2-A24D-AEF7-2E5985191243}" dt="2022-01-29T11:36:26.208" v="13357" actId="1076"/>
          <ac:picMkLst>
            <pc:docMk/>
            <pc:sldMk cId="0" sldId="296"/>
            <ac:picMk id="45060" creationId="{D959AADF-23A4-154B-BD1A-A8F16338FAE7}"/>
          </ac:picMkLst>
        </pc:picChg>
      </pc:sldChg>
      <pc:sldChg chg="addSp delSp modSp mod modNotesTx">
        <pc:chgData name="RAYNER Elizabeth [Rossmoyne Senior High School]" userId="45570fc7-c0a4-4b7f-b0e7-682d9932c05c" providerId="ADAL" clId="{E8D5BFC5-C1E2-A24D-AEF7-2E5985191243}" dt="2022-01-29T14:51:32.887" v="13822" actId="20577"/>
        <pc:sldMkLst>
          <pc:docMk/>
          <pc:sldMk cId="0" sldId="297"/>
        </pc:sldMkLst>
        <pc:spChg chg="add del mod">
          <ac:chgData name="RAYNER Elizabeth [Rossmoyne Senior High School]" userId="45570fc7-c0a4-4b7f-b0e7-682d9932c05c" providerId="ADAL" clId="{E8D5BFC5-C1E2-A24D-AEF7-2E5985191243}" dt="2022-01-20T13:19:47.257" v="3963" actId="478"/>
          <ac:spMkLst>
            <pc:docMk/>
            <pc:sldMk cId="0" sldId="297"/>
            <ac:spMk id="2" creationId="{C003002E-A28D-4348-AB64-0757A436817A}"/>
          </ac:spMkLst>
        </pc:spChg>
        <pc:spChg chg="mod">
          <ac:chgData name="RAYNER Elizabeth [Rossmoyne Senior High School]" userId="45570fc7-c0a4-4b7f-b0e7-682d9932c05c" providerId="ADAL" clId="{E8D5BFC5-C1E2-A24D-AEF7-2E5985191243}" dt="2022-01-20T12:49:12.679" v="2628" actId="20577"/>
          <ac:spMkLst>
            <pc:docMk/>
            <pc:sldMk cId="0" sldId="297"/>
            <ac:spMk id="5" creationId="{19AB8FA7-4235-1247-8B46-AAEA54F473C6}"/>
          </ac:spMkLst>
        </pc:spChg>
        <pc:spChg chg="mod">
          <ac:chgData name="RAYNER Elizabeth [Rossmoyne Senior High School]" userId="45570fc7-c0a4-4b7f-b0e7-682d9932c05c" providerId="ADAL" clId="{E8D5BFC5-C1E2-A24D-AEF7-2E5985191243}" dt="2022-01-29T11:36:15.542" v="13355" actId="255"/>
          <ac:spMkLst>
            <pc:docMk/>
            <pc:sldMk cId="0" sldId="297"/>
            <ac:spMk id="6" creationId="{9465CB6A-E5EC-474A-AE1F-1D2F3FAB6070}"/>
          </ac:spMkLst>
        </pc:spChg>
        <pc:spChg chg="add del mod">
          <ac:chgData name="RAYNER Elizabeth [Rossmoyne Senior High School]" userId="45570fc7-c0a4-4b7f-b0e7-682d9932c05c" providerId="ADAL" clId="{E8D5BFC5-C1E2-A24D-AEF7-2E5985191243}" dt="2022-01-20T13:31:07.613" v="4481" actId="478"/>
          <ac:spMkLst>
            <pc:docMk/>
            <pc:sldMk cId="0" sldId="297"/>
            <ac:spMk id="8" creationId="{2F8B75BE-EE0C-564B-AD47-D6D5F0099A06}"/>
          </ac:spMkLst>
        </pc:spChg>
        <pc:spChg chg="add mod">
          <ac:chgData name="RAYNER Elizabeth [Rossmoyne Senior High School]" userId="45570fc7-c0a4-4b7f-b0e7-682d9932c05c" providerId="ADAL" clId="{E8D5BFC5-C1E2-A24D-AEF7-2E5985191243}" dt="2022-01-29T14:51:32.887" v="13822" actId="20577"/>
          <ac:spMkLst>
            <pc:docMk/>
            <pc:sldMk cId="0" sldId="297"/>
            <ac:spMk id="9" creationId="{AC28DCAD-881B-0045-A7FC-49B48B2C5C89}"/>
          </ac:spMkLst>
        </pc:spChg>
        <pc:spChg chg="del">
          <ac:chgData name="RAYNER Elizabeth [Rossmoyne Senior High School]" userId="45570fc7-c0a4-4b7f-b0e7-682d9932c05c" providerId="ADAL" clId="{E8D5BFC5-C1E2-A24D-AEF7-2E5985191243}" dt="2022-01-20T13:19:43.232" v="3961" actId="478"/>
          <ac:spMkLst>
            <pc:docMk/>
            <pc:sldMk cId="0" sldId="297"/>
            <ac:spMk id="46081" creationId="{DE3B23B3-5D1B-8F43-9EEF-7262306A6B97}"/>
          </ac:spMkLst>
        </pc:spChg>
        <pc:picChg chg="mod">
          <ac:chgData name="RAYNER Elizabeth [Rossmoyne Senior High School]" userId="45570fc7-c0a4-4b7f-b0e7-682d9932c05c" providerId="ADAL" clId="{E8D5BFC5-C1E2-A24D-AEF7-2E5985191243}" dt="2022-01-20T13:42:22.211" v="5187" actId="1076"/>
          <ac:picMkLst>
            <pc:docMk/>
            <pc:sldMk cId="0" sldId="297"/>
            <ac:picMk id="46084" creationId="{16F3BDF8-6CA6-7B43-9628-0F3CF4AB5810}"/>
          </ac:picMkLst>
        </pc:picChg>
        <pc:picChg chg="mod">
          <ac:chgData name="RAYNER Elizabeth [Rossmoyne Senior High School]" userId="45570fc7-c0a4-4b7f-b0e7-682d9932c05c" providerId="ADAL" clId="{E8D5BFC5-C1E2-A24D-AEF7-2E5985191243}" dt="2022-01-20T13:42:20.862" v="5186" actId="1076"/>
          <ac:picMkLst>
            <pc:docMk/>
            <pc:sldMk cId="0" sldId="297"/>
            <ac:picMk id="46085" creationId="{F7B7A8C8-BF52-354A-9C5C-B274959655AB}"/>
          </ac:picMkLst>
        </pc:picChg>
      </pc:sldChg>
      <pc:sldChg chg="addSp delSp modSp mod">
        <pc:chgData name="RAYNER Elizabeth [Rossmoyne Senior High School]" userId="45570fc7-c0a4-4b7f-b0e7-682d9932c05c" providerId="ADAL" clId="{E8D5BFC5-C1E2-A24D-AEF7-2E5985191243}" dt="2022-01-29T14:51:56.007" v="13831" actId="20577"/>
        <pc:sldMkLst>
          <pc:docMk/>
          <pc:sldMk cId="0" sldId="298"/>
        </pc:sldMkLst>
        <pc:spChg chg="add del mod">
          <ac:chgData name="RAYNER Elizabeth [Rossmoyne Senior High School]" userId="45570fc7-c0a4-4b7f-b0e7-682d9932c05c" providerId="ADAL" clId="{E8D5BFC5-C1E2-A24D-AEF7-2E5985191243}" dt="2022-01-20T13:50:21.063" v="5397" actId="478"/>
          <ac:spMkLst>
            <pc:docMk/>
            <pc:sldMk cId="0" sldId="298"/>
            <ac:spMk id="2" creationId="{A67CE28A-912F-8E4B-8CC0-3F93B11CFBF9}"/>
          </ac:spMkLst>
        </pc:spChg>
        <pc:spChg chg="add mod">
          <ac:chgData name="RAYNER Elizabeth [Rossmoyne Senior High School]" userId="45570fc7-c0a4-4b7f-b0e7-682d9932c05c" providerId="ADAL" clId="{E8D5BFC5-C1E2-A24D-AEF7-2E5985191243}" dt="2022-01-29T14:51:56.007" v="13831" actId="20577"/>
          <ac:spMkLst>
            <pc:docMk/>
            <pc:sldMk cId="0" sldId="298"/>
            <ac:spMk id="6" creationId="{E74814F3-5E92-7248-92FC-1A3172C5C8A0}"/>
          </ac:spMkLst>
        </pc:spChg>
        <pc:spChg chg="del">
          <ac:chgData name="RAYNER Elizabeth [Rossmoyne Senior High School]" userId="45570fc7-c0a4-4b7f-b0e7-682d9932c05c" providerId="ADAL" clId="{E8D5BFC5-C1E2-A24D-AEF7-2E5985191243}" dt="2022-01-20T13:50:17.677" v="5396" actId="478"/>
          <ac:spMkLst>
            <pc:docMk/>
            <pc:sldMk cId="0" sldId="298"/>
            <ac:spMk id="47128" creationId="{BFC7AC6F-B2C2-C047-9A26-B578764AF603}"/>
          </ac:spMkLst>
        </pc:spChg>
        <pc:graphicFrameChg chg="mod modGraphic">
          <ac:chgData name="RAYNER Elizabeth [Rossmoyne Senior High School]" userId="45570fc7-c0a4-4b7f-b0e7-682d9932c05c" providerId="ADAL" clId="{E8D5BFC5-C1E2-A24D-AEF7-2E5985191243}" dt="2022-01-20T13:59:54.071" v="6204" actId="20577"/>
          <ac:graphicFrameMkLst>
            <pc:docMk/>
            <pc:sldMk cId="0" sldId="298"/>
            <ac:graphicFrameMk id="5" creationId="{586A5AF4-C890-0743-8ED5-C761C5AEC450}"/>
          </ac:graphicFrameMkLst>
        </pc:graphicFrameChg>
      </pc:sldChg>
      <pc:sldChg chg="modSp mod">
        <pc:chgData name="RAYNER Elizabeth [Rossmoyne Senior High School]" userId="45570fc7-c0a4-4b7f-b0e7-682d9932c05c" providerId="ADAL" clId="{E8D5BFC5-C1E2-A24D-AEF7-2E5985191243}" dt="2022-01-20T12:41:39.488" v="2441" actId="20577"/>
        <pc:sldMkLst>
          <pc:docMk/>
          <pc:sldMk cId="0" sldId="304"/>
        </pc:sldMkLst>
        <pc:spChg chg="mod">
          <ac:chgData name="RAYNER Elizabeth [Rossmoyne Senior High School]" userId="45570fc7-c0a4-4b7f-b0e7-682d9932c05c" providerId="ADAL" clId="{E8D5BFC5-C1E2-A24D-AEF7-2E5985191243}" dt="2022-01-20T12:41:39.488" v="2441" actId="20577"/>
          <ac:spMkLst>
            <pc:docMk/>
            <pc:sldMk cId="0" sldId="304"/>
            <ac:spMk id="3" creationId="{2AF83DE6-9AEE-0040-A38C-139A82351BA1}"/>
          </ac:spMkLst>
        </pc:spChg>
        <pc:picChg chg="mod">
          <ac:chgData name="RAYNER Elizabeth [Rossmoyne Senior High School]" userId="45570fc7-c0a4-4b7f-b0e7-682d9932c05c" providerId="ADAL" clId="{E8D5BFC5-C1E2-A24D-AEF7-2E5985191243}" dt="2022-01-20T12:41:02.645" v="2417" actId="1076"/>
          <ac:picMkLst>
            <pc:docMk/>
            <pc:sldMk cId="0" sldId="304"/>
            <ac:picMk id="21507" creationId="{1FADC6DF-9902-3643-8EA7-727102F1452C}"/>
          </ac:picMkLst>
        </pc:picChg>
      </pc:sldChg>
      <pc:sldChg chg="modSp mod modNotesTx">
        <pc:chgData name="RAYNER Elizabeth [Rossmoyne Senior High School]" userId="45570fc7-c0a4-4b7f-b0e7-682d9932c05c" providerId="ADAL" clId="{E8D5BFC5-C1E2-A24D-AEF7-2E5985191243}" dt="2022-02-01T04:34:42.268" v="14978" actId="20577"/>
        <pc:sldMkLst>
          <pc:docMk/>
          <pc:sldMk cId="0" sldId="305"/>
        </pc:sldMkLst>
        <pc:spChg chg="mod">
          <ac:chgData name="RAYNER Elizabeth [Rossmoyne Senior High School]" userId="45570fc7-c0a4-4b7f-b0e7-682d9932c05c" providerId="ADAL" clId="{E8D5BFC5-C1E2-A24D-AEF7-2E5985191243}" dt="2022-01-20T12:29:38.406" v="2132" actId="20577"/>
          <ac:spMkLst>
            <pc:docMk/>
            <pc:sldMk cId="0" sldId="305"/>
            <ac:spMk id="36867" creationId="{B6D2CF72-805F-7945-AF4C-AC7640E644B2}"/>
          </ac:spMkLst>
        </pc:spChg>
      </pc:sldChg>
      <pc:sldChg chg="modSp mod modNotesTx">
        <pc:chgData name="RAYNER Elizabeth [Rossmoyne Senior High School]" userId="45570fc7-c0a4-4b7f-b0e7-682d9932c05c" providerId="ADAL" clId="{E8D5BFC5-C1E2-A24D-AEF7-2E5985191243}" dt="2022-02-01T04:45:25.585" v="15123" actId="1036"/>
        <pc:sldMkLst>
          <pc:docMk/>
          <pc:sldMk cId="0" sldId="306"/>
        </pc:sldMkLst>
        <pc:spChg chg="mod">
          <ac:chgData name="RAYNER Elizabeth [Rossmoyne Senior High School]" userId="45570fc7-c0a4-4b7f-b0e7-682d9932c05c" providerId="ADAL" clId="{E8D5BFC5-C1E2-A24D-AEF7-2E5985191243}" dt="2022-02-01T04:45:25.585" v="15123" actId="1036"/>
          <ac:spMkLst>
            <pc:docMk/>
            <pc:sldMk cId="0" sldId="306"/>
            <ac:spMk id="37889" creationId="{501B7CDC-CBB7-1945-9E40-9152BDF9BF17}"/>
          </ac:spMkLst>
        </pc:spChg>
        <pc:spChg chg="mod">
          <ac:chgData name="RAYNER Elizabeth [Rossmoyne Senior High School]" userId="45570fc7-c0a4-4b7f-b0e7-682d9932c05c" providerId="ADAL" clId="{E8D5BFC5-C1E2-A24D-AEF7-2E5985191243}" dt="2022-01-20T12:31:33.726" v="2159" actId="1076"/>
          <ac:spMkLst>
            <pc:docMk/>
            <pc:sldMk cId="0" sldId="306"/>
            <ac:spMk id="37891" creationId="{CB2946B5-D438-0341-90F6-0DD30C1B01E5}"/>
          </ac:spMkLst>
        </pc:spChg>
        <pc:picChg chg="mod">
          <ac:chgData name="RAYNER Elizabeth [Rossmoyne Senior High School]" userId="45570fc7-c0a4-4b7f-b0e7-682d9932c05c" providerId="ADAL" clId="{E8D5BFC5-C1E2-A24D-AEF7-2E5985191243}" dt="2022-01-20T12:30:32.665" v="2154" actId="1076"/>
          <ac:picMkLst>
            <pc:docMk/>
            <pc:sldMk cId="0" sldId="306"/>
            <ac:picMk id="37892" creationId="{5CB42CF4-BDE8-8744-A0E2-589FDE609C7F}"/>
          </ac:picMkLst>
        </pc:picChg>
      </pc:sldChg>
      <pc:sldChg chg="modSp mod">
        <pc:chgData name="RAYNER Elizabeth [Rossmoyne Senior High School]" userId="45570fc7-c0a4-4b7f-b0e7-682d9932c05c" providerId="ADAL" clId="{E8D5BFC5-C1E2-A24D-AEF7-2E5985191243}" dt="2022-01-20T12:32:01.127" v="2169" actId="20577"/>
        <pc:sldMkLst>
          <pc:docMk/>
          <pc:sldMk cId="0" sldId="307"/>
        </pc:sldMkLst>
        <pc:spChg chg="mod">
          <ac:chgData name="RAYNER Elizabeth [Rossmoyne Senior High School]" userId="45570fc7-c0a4-4b7f-b0e7-682d9932c05c" providerId="ADAL" clId="{E8D5BFC5-C1E2-A24D-AEF7-2E5985191243}" dt="2022-01-20T12:32:01.127" v="2169" actId="20577"/>
          <ac:spMkLst>
            <pc:docMk/>
            <pc:sldMk cId="0" sldId="307"/>
            <ac:spMk id="38915" creationId="{D2D154C5-9B6C-7E41-ACCF-AF6FC930F802}"/>
          </ac:spMkLst>
        </pc:spChg>
      </pc:sldChg>
      <pc:sldChg chg="del">
        <pc:chgData name="RAYNER Elizabeth [Rossmoyne Senior High School]" userId="45570fc7-c0a4-4b7f-b0e7-682d9932c05c" providerId="ADAL" clId="{E8D5BFC5-C1E2-A24D-AEF7-2E5985191243}" dt="2022-01-20T13:38:01.019" v="4989" actId="2696"/>
        <pc:sldMkLst>
          <pc:docMk/>
          <pc:sldMk cId="0" sldId="308"/>
        </pc:sldMkLst>
      </pc:sldChg>
      <pc:sldChg chg="addSp delSp modSp mod">
        <pc:chgData name="RAYNER Elizabeth [Rossmoyne Senior High School]" userId="45570fc7-c0a4-4b7f-b0e7-682d9932c05c" providerId="ADAL" clId="{E8D5BFC5-C1E2-A24D-AEF7-2E5985191243}" dt="2022-02-01T04:24:16.487" v="14914" actId="20577"/>
        <pc:sldMkLst>
          <pc:docMk/>
          <pc:sldMk cId="0" sldId="309"/>
        </pc:sldMkLst>
        <pc:spChg chg="add del mod">
          <ac:chgData name="RAYNER Elizabeth [Rossmoyne Senior High School]" userId="45570fc7-c0a4-4b7f-b0e7-682d9932c05c" providerId="ADAL" clId="{E8D5BFC5-C1E2-A24D-AEF7-2E5985191243}" dt="2022-01-20T13:50:43.266" v="5402" actId="478"/>
          <ac:spMkLst>
            <pc:docMk/>
            <pc:sldMk cId="0" sldId="309"/>
            <ac:spMk id="2" creationId="{5647C98F-3E63-294C-8D9E-47963FD4FDCE}"/>
          </ac:spMkLst>
        </pc:spChg>
        <pc:spChg chg="add del mod">
          <ac:chgData name="RAYNER Elizabeth [Rossmoyne Senior High School]" userId="45570fc7-c0a4-4b7f-b0e7-682d9932c05c" providerId="ADAL" clId="{E8D5BFC5-C1E2-A24D-AEF7-2E5985191243}" dt="2022-01-20T13:51:54.434" v="5526" actId="478"/>
          <ac:spMkLst>
            <pc:docMk/>
            <pc:sldMk cId="0" sldId="309"/>
            <ac:spMk id="6" creationId="{ADD4125A-8DB5-E243-A83C-852E08E31B77}"/>
          </ac:spMkLst>
        </pc:spChg>
        <pc:spChg chg="add mod">
          <ac:chgData name="RAYNER Elizabeth [Rossmoyne Senior High School]" userId="45570fc7-c0a4-4b7f-b0e7-682d9932c05c" providerId="ADAL" clId="{E8D5BFC5-C1E2-A24D-AEF7-2E5985191243}" dt="2022-01-29T14:52:02.465" v="13834" actId="20577"/>
          <ac:spMkLst>
            <pc:docMk/>
            <pc:sldMk cId="0" sldId="309"/>
            <ac:spMk id="7" creationId="{8F273368-18F1-004D-91CA-967832EC980C}"/>
          </ac:spMkLst>
        </pc:spChg>
        <pc:spChg chg="del">
          <ac:chgData name="RAYNER Elizabeth [Rossmoyne Senior High School]" userId="45570fc7-c0a4-4b7f-b0e7-682d9932c05c" providerId="ADAL" clId="{E8D5BFC5-C1E2-A24D-AEF7-2E5985191243}" dt="2022-01-20T13:50:39.680" v="5401" actId="478"/>
          <ac:spMkLst>
            <pc:docMk/>
            <pc:sldMk cId="0" sldId="309"/>
            <ac:spMk id="48129" creationId="{71B115F5-36FB-774C-B7D9-5D1439ED94E9}"/>
          </ac:spMkLst>
        </pc:spChg>
        <pc:graphicFrameChg chg="mod modGraphic">
          <ac:chgData name="RAYNER Elizabeth [Rossmoyne Senior High School]" userId="45570fc7-c0a4-4b7f-b0e7-682d9932c05c" providerId="ADAL" clId="{E8D5BFC5-C1E2-A24D-AEF7-2E5985191243}" dt="2022-02-01T04:24:16.487" v="14914" actId="20577"/>
          <ac:graphicFrameMkLst>
            <pc:docMk/>
            <pc:sldMk cId="0" sldId="309"/>
            <ac:graphicFrameMk id="5" creationId="{B9A5E748-52B3-1048-93ED-1F767125EE54}"/>
          </ac:graphicFrameMkLst>
        </pc:graphicFrameChg>
      </pc:sldChg>
      <pc:sldChg chg="addSp delSp modSp mod ord modNotesTx">
        <pc:chgData name="RAYNER Elizabeth [Rossmoyne Senior High School]" userId="45570fc7-c0a4-4b7f-b0e7-682d9932c05c" providerId="ADAL" clId="{E8D5BFC5-C1E2-A24D-AEF7-2E5985191243}" dt="2022-01-30T08:46:52.452" v="14209" actId="20577"/>
        <pc:sldMkLst>
          <pc:docMk/>
          <pc:sldMk cId="0" sldId="310"/>
        </pc:sldMkLst>
        <pc:spChg chg="add del mod">
          <ac:chgData name="RAYNER Elizabeth [Rossmoyne Senior High School]" userId="45570fc7-c0a4-4b7f-b0e7-682d9932c05c" providerId="ADAL" clId="{E8D5BFC5-C1E2-A24D-AEF7-2E5985191243}" dt="2022-01-20T13:23:34.813" v="3984" actId="478"/>
          <ac:spMkLst>
            <pc:docMk/>
            <pc:sldMk cId="0" sldId="310"/>
            <ac:spMk id="2" creationId="{954B5D5D-9196-FC40-A24B-D8EA493878CF}"/>
          </ac:spMkLst>
        </pc:spChg>
        <pc:spChg chg="mod">
          <ac:chgData name="RAYNER Elizabeth [Rossmoyne Senior High School]" userId="45570fc7-c0a4-4b7f-b0e7-682d9932c05c" providerId="ADAL" clId="{E8D5BFC5-C1E2-A24D-AEF7-2E5985191243}" dt="2022-01-20T13:13:55.767" v="3707" actId="20577"/>
          <ac:spMkLst>
            <pc:docMk/>
            <pc:sldMk cId="0" sldId="310"/>
            <ac:spMk id="4" creationId="{F7B868B7-6D89-184F-B948-F87398A6DCC1}"/>
          </ac:spMkLst>
        </pc:spChg>
        <pc:spChg chg="add mod">
          <ac:chgData name="RAYNER Elizabeth [Rossmoyne Senior High School]" userId="45570fc7-c0a4-4b7f-b0e7-682d9932c05c" providerId="ADAL" clId="{E8D5BFC5-C1E2-A24D-AEF7-2E5985191243}" dt="2022-01-29T14:52:08.356" v="13837" actId="20577"/>
          <ac:spMkLst>
            <pc:docMk/>
            <pc:sldMk cId="0" sldId="310"/>
            <ac:spMk id="7" creationId="{91DE50F8-DF8E-304E-A762-6931F71D9F38}"/>
          </ac:spMkLst>
        </pc:spChg>
        <pc:spChg chg="del">
          <ac:chgData name="RAYNER Elizabeth [Rossmoyne Senior High School]" userId="45570fc7-c0a4-4b7f-b0e7-682d9932c05c" providerId="ADAL" clId="{E8D5BFC5-C1E2-A24D-AEF7-2E5985191243}" dt="2022-01-20T13:23:32.761" v="3983" actId="478"/>
          <ac:spMkLst>
            <pc:docMk/>
            <pc:sldMk cId="0" sldId="310"/>
            <ac:spMk id="50177" creationId="{85EAD57A-C01C-E442-A8DA-32BE14295401}"/>
          </ac:spMkLst>
        </pc:spChg>
        <pc:spChg chg="mod">
          <ac:chgData name="RAYNER Elizabeth [Rossmoyne Senior High School]" userId="45570fc7-c0a4-4b7f-b0e7-682d9932c05c" providerId="ADAL" clId="{E8D5BFC5-C1E2-A24D-AEF7-2E5985191243}" dt="2022-01-20T13:29:54.297" v="4430" actId="1035"/>
          <ac:spMkLst>
            <pc:docMk/>
            <pc:sldMk cId="0" sldId="310"/>
            <ac:spMk id="50178" creationId="{22A6DA41-78E9-1045-8ACC-E437F33F2929}"/>
          </ac:spMkLst>
        </pc:spChg>
        <pc:picChg chg="mod">
          <ac:chgData name="RAYNER Elizabeth [Rossmoyne Senior High School]" userId="45570fc7-c0a4-4b7f-b0e7-682d9932c05c" providerId="ADAL" clId="{E8D5BFC5-C1E2-A24D-AEF7-2E5985191243}" dt="2022-01-20T13:14:02.348" v="3708" actId="1076"/>
          <ac:picMkLst>
            <pc:docMk/>
            <pc:sldMk cId="0" sldId="310"/>
            <ac:picMk id="50180" creationId="{F4BDBF14-54E7-D94F-859B-47CEC9B891F4}"/>
          </ac:picMkLst>
        </pc:picChg>
      </pc:sldChg>
      <pc:sldChg chg="modSp mod">
        <pc:chgData name="RAYNER Elizabeth [Rossmoyne Senior High School]" userId="45570fc7-c0a4-4b7f-b0e7-682d9932c05c" providerId="ADAL" clId="{E8D5BFC5-C1E2-A24D-AEF7-2E5985191243}" dt="2022-01-20T12:44:32.794" v="2470" actId="1076"/>
        <pc:sldMkLst>
          <pc:docMk/>
          <pc:sldMk cId="0" sldId="311"/>
        </pc:sldMkLst>
        <pc:spChg chg="mod">
          <ac:chgData name="RAYNER Elizabeth [Rossmoyne Senior High School]" userId="45570fc7-c0a4-4b7f-b0e7-682d9932c05c" providerId="ADAL" clId="{E8D5BFC5-C1E2-A24D-AEF7-2E5985191243}" dt="2022-01-20T12:44:29.917" v="2469" actId="1076"/>
          <ac:spMkLst>
            <pc:docMk/>
            <pc:sldMk cId="0" sldId="311"/>
            <ac:spMk id="7" creationId="{807E81FE-3CAC-7147-8403-8E8AA5848C3A}"/>
          </ac:spMkLst>
        </pc:spChg>
        <pc:spChg chg="mod">
          <ac:chgData name="RAYNER Elizabeth [Rossmoyne Senior High School]" userId="45570fc7-c0a4-4b7f-b0e7-682d9932c05c" providerId="ADAL" clId="{E8D5BFC5-C1E2-A24D-AEF7-2E5985191243}" dt="2022-01-20T12:44:32.794" v="2470" actId="1076"/>
          <ac:spMkLst>
            <pc:docMk/>
            <pc:sldMk cId="0" sldId="311"/>
            <ac:spMk id="8" creationId="{AD455624-9763-B845-B2B3-08F2E4AC0927}"/>
          </ac:spMkLst>
        </pc:spChg>
        <pc:spChg chg="mod">
          <ac:chgData name="RAYNER Elizabeth [Rossmoyne Senior High School]" userId="45570fc7-c0a4-4b7f-b0e7-682d9932c05c" providerId="ADAL" clId="{E8D5BFC5-C1E2-A24D-AEF7-2E5985191243}" dt="2022-01-20T12:44:26.197" v="2468" actId="255"/>
          <ac:spMkLst>
            <pc:docMk/>
            <pc:sldMk cId="0" sldId="311"/>
            <ac:spMk id="9" creationId="{0F925F13-4444-154E-8A0B-CF877136F395}"/>
          </ac:spMkLst>
        </pc:spChg>
        <pc:spChg chg="mod">
          <ac:chgData name="RAYNER Elizabeth [Rossmoyne Senior High School]" userId="45570fc7-c0a4-4b7f-b0e7-682d9932c05c" providerId="ADAL" clId="{E8D5BFC5-C1E2-A24D-AEF7-2E5985191243}" dt="2022-01-20T12:44:19.789" v="2467" actId="14100"/>
          <ac:spMkLst>
            <pc:docMk/>
            <pc:sldMk cId="0" sldId="311"/>
            <ac:spMk id="18439" creationId="{BC03E2B1-1473-0B47-A208-DC4606703240}"/>
          </ac:spMkLst>
        </pc:spChg>
        <pc:grpChg chg="mod">
          <ac:chgData name="RAYNER Elizabeth [Rossmoyne Senior High School]" userId="45570fc7-c0a4-4b7f-b0e7-682d9932c05c" providerId="ADAL" clId="{E8D5BFC5-C1E2-A24D-AEF7-2E5985191243}" dt="2022-01-20T12:44:19.789" v="2467" actId="14100"/>
          <ac:grpSpMkLst>
            <pc:docMk/>
            <pc:sldMk cId="0" sldId="311"/>
            <ac:grpSpMk id="18433" creationId="{297065E2-B2AD-8043-976A-C5A85819D1B1}"/>
          </ac:grpSpMkLst>
        </pc:grpChg>
        <pc:grpChg chg="mod">
          <ac:chgData name="RAYNER Elizabeth [Rossmoyne Senior High School]" userId="45570fc7-c0a4-4b7f-b0e7-682d9932c05c" providerId="ADAL" clId="{E8D5BFC5-C1E2-A24D-AEF7-2E5985191243}" dt="2022-01-20T12:44:19.789" v="2467" actId="14100"/>
          <ac:grpSpMkLst>
            <pc:docMk/>
            <pc:sldMk cId="0" sldId="311"/>
            <ac:grpSpMk id="18434" creationId="{52DD7656-3679-F74C-8A8F-392021A8A7A8}"/>
          </ac:grpSpMkLst>
        </pc:grpChg>
        <pc:grpChg chg="mod">
          <ac:chgData name="RAYNER Elizabeth [Rossmoyne Senior High School]" userId="45570fc7-c0a4-4b7f-b0e7-682d9932c05c" providerId="ADAL" clId="{E8D5BFC5-C1E2-A24D-AEF7-2E5985191243}" dt="2022-01-20T12:44:19.789" v="2467" actId="14100"/>
          <ac:grpSpMkLst>
            <pc:docMk/>
            <pc:sldMk cId="0" sldId="311"/>
            <ac:grpSpMk id="18435" creationId="{3AB736E0-4D35-E74C-9B3B-BEB83A428FB8}"/>
          </ac:grpSpMkLst>
        </pc:grpChg>
      </pc:sldChg>
      <pc:sldChg chg="addSp delSp modSp mod modNotesTx">
        <pc:chgData name="RAYNER Elizabeth [Rossmoyne Senior High School]" userId="45570fc7-c0a4-4b7f-b0e7-682d9932c05c" providerId="ADAL" clId="{E8D5BFC5-C1E2-A24D-AEF7-2E5985191243}" dt="2022-01-30T08:44:32.754" v="14143" actId="20577"/>
        <pc:sldMkLst>
          <pc:docMk/>
          <pc:sldMk cId="0" sldId="312"/>
        </pc:sldMkLst>
        <pc:spChg chg="mod">
          <ac:chgData name="RAYNER Elizabeth [Rossmoyne Senior High School]" userId="45570fc7-c0a4-4b7f-b0e7-682d9932c05c" providerId="ADAL" clId="{E8D5BFC5-C1E2-A24D-AEF7-2E5985191243}" dt="2022-01-29T14:52:30.378" v="13846" actId="20577"/>
          <ac:spMkLst>
            <pc:docMk/>
            <pc:sldMk cId="0" sldId="312"/>
            <ac:spMk id="2" creationId="{2855B2AB-31A9-2643-AE7B-28156BFEC384}"/>
          </ac:spMkLst>
        </pc:spChg>
        <pc:spChg chg="add mod">
          <ac:chgData name="RAYNER Elizabeth [Rossmoyne Senior High School]" userId="45570fc7-c0a4-4b7f-b0e7-682d9932c05c" providerId="ADAL" clId="{E8D5BFC5-C1E2-A24D-AEF7-2E5985191243}" dt="2022-01-20T13:02:01.124" v="3602" actId="20577"/>
          <ac:spMkLst>
            <pc:docMk/>
            <pc:sldMk cId="0" sldId="312"/>
            <ac:spMk id="6" creationId="{ACD28F25-BBE1-3542-A211-5EBB7481D350}"/>
          </ac:spMkLst>
        </pc:spChg>
        <pc:spChg chg="add mod">
          <ac:chgData name="RAYNER Elizabeth [Rossmoyne Senior High School]" userId="45570fc7-c0a4-4b7f-b0e7-682d9932c05c" providerId="ADAL" clId="{E8D5BFC5-C1E2-A24D-AEF7-2E5985191243}" dt="2022-01-20T13:11:23.524" v="3666"/>
          <ac:spMkLst>
            <pc:docMk/>
            <pc:sldMk cId="0" sldId="312"/>
            <ac:spMk id="7" creationId="{FA41003C-8741-9243-A6CF-DF83EBA97C3F}"/>
          </ac:spMkLst>
        </pc:spChg>
        <pc:graphicFrameChg chg="del">
          <ac:chgData name="RAYNER Elizabeth [Rossmoyne Senior High School]" userId="45570fc7-c0a4-4b7f-b0e7-682d9932c05c" providerId="ADAL" clId="{E8D5BFC5-C1E2-A24D-AEF7-2E5985191243}" dt="2022-01-20T12:07:25.481" v="1393" actId="478"/>
          <ac:graphicFrameMkLst>
            <pc:docMk/>
            <pc:sldMk cId="0" sldId="312"/>
            <ac:graphicFrameMk id="5" creationId="{289AF245-BF74-7545-B651-9B11A9B3706B}"/>
          </ac:graphicFrameMkLst>
        </pc:graphicFrameChg>
        <pc:picChg chg="add mod">
          <ac:chgData name="RAYNER Elizabeth [Rossmoyne Senior High School]" userId="45570fc7-c0a4-4b7f-b0e7-682d9932c05c" providerId="ADAL" clId="{E8D5BFC5-C1E2-A24D-AEF7-2E5985191243}" dt="2022-01-20T13:02:43.383" v="3626" actId="14100"/>
          <ac:picMkLst>
            <pc:docMk/>
            <pc:sldMk cId="0" sldId="312"/>
            <ac:picMk id="1026" creationId="{C74C1376-C6C1-2C45-A524-996D363A611C}"/>
          </ac:picMkLst>
        </pc:picChg>
      </pc:sldChg>
      <pc:sldChg chg="addSp delSp modSp add mod">
        <pc:chgData name="RAYNER Elizabeth [Rossmoyne Senior High School]" userId="45570fc7-c0a4-4b7f-b0e7-682d9932c05c" providerId="ADAL" clId="{E8D5BFC5-C1E2-A24D-AEF7-2E5985191243}" dt="2022-01-29T08:22:03.117" v="12561" actId="1035"/>
        <pc:sldMkLst>
          <pc:docMk/>
          <pc:sldMk cId="2519240716" sldId="313"/>
        </pc:sldMkLst>
        <pc:spChg chg="add del mod">
          <ac:chgData name="RAYNER Elizabeth [Rossmoyne Senior High School]" userId="45570fc7-c0a4-4b7f-b0e7-682d9932c05c" providerId="ADAL" clId="{E8D5BFC5-C1E2-A24D-AEF7-2E5985191243}" dt="2022-01-18T07:28:57.287" v="597"/>
          <ac:spMkLst>
            <pc:docMk/>
            <pc:sldMk cId="2519240716" sldId="313"/>
            <ac:spMk id="2" creationId="{9720747A-1CC4-9349-9C39-949FC3530A9D}"/>
          </ac:spMkLst>
        </pc:spChg>
        <pc:spChg chg="del">
          <ac:chgData name="RAYNER Elizabeth [Rossmoyne Senior High School]" userId="45570fc7-c0a4-4b7f-b0e7-682d9932c05c" providerId="ADAL" clId="{E8D5BFC5-C1E2-A24D-AEF7-2E5985191243}" dt="2022-01-18T07:27:09.936" v="523" actId="478"/>
          <ac:spMkLst>
            <pc:docMk/>
            <pc:sldMk cId="2519240716" sldId="313"/>
            <ac:spMk id="3" creationId="{A7D2BE1F-9A27-F84A-A4EC-CB21BE91AF12}"/>
          </ac:spMkLst>
        </pc:spChg>
        <pc:spChg chg="add del mod">
          <ac:chgData name="RAYNER Elizabeth [Rossmoyne Senior High School]" userId="45570fc7-c0a4-4b7f-b0e7-682d9932c05c" providerId="ADAL" clId="{E8D5BFC5-C1E2-A24D-AEF7-2E5985191243}" dt="2022-01-18T07:28:58.420" v="599"/>
          <ac:spMkLst>
            <pc:docMk/>
            <pc:sldMk cId="2519240716" sldId="313"/>
            <ac:spMk id="4" creationId="{3F63D40E-B1B6-2749-8E1C-C74AB231ACA4}"/>
          </ac:spMkLst>
        </pc:spChg>
        <pc:spChg chg="mod">
          <ac:chgData name="RAYNER Elizabeth [Rossmoyne Senior High School]" userId="45570fc7-c0a4-4b7f-b0e7-682d9932c05c" providerId="ADAL" clId="{E8D5BFC5-C1E2-A24D-AEF7-2E5985191243}" dt="2022-01-18T07:27:44.267" v="532" actId="1076"/>
          <ac:spMkLst>
            <pc:docMk/>
            <pc:sldMk cId="2519240716" sldId="313"/>
            <ac:spMk id="10" creationId="{44EF2839-7B35-2E49-A32E-22D9042DB018}"/>
          </ac:spMkLst>
        </pc:spChg>
        <pc:spChg chg="del">
          <ac:chgData name="RAYNER Elizabeth [Rossmoyne Senior High School]" userId="45570fc7-c0a4-4b7f-b0e7-682d9932c05c" providerId="ADAL" clId="{E8D5BFC5-C1E2-A24D-AEF7-2E5985191243}" dt="2022-01-18T07:27:16.531" v="526" actId="478"/>
          <ac:spMkLst>
            <pc:docMk/>
            <pc:sldMk cId="2519240716" sldId="313"/>
            <ac:spMk id="13" creationId="{A240A4D3-B69F-8A4A-8495-B4246977ED85}"/>
          </ac:spMkLst>
        </pc:spChg>
        <pc:spChg chg="mod">
          <ac:chgData name="RAYNER Elizabeth [Rossmoyne Senior High School]" userId="45570fc7-c0a4-4b7f-b0e7-682d9932c05c" providerId="ADAL" clId="{E8D5BFC5-C1E2-A24D-AEF7-2E5985191243}" dt="2022-01-29T08:22:03.117" v="12561" actId="1035"/>
          <ac:spMkLst>
            <pc:docMk/>
            <pc:sldMk cId="2519240716" sldId="313"/>
            <ac:spMk id="31745" creationId="{D055A504-6E6B-C741-92B4-B0264817174D}"/>
          </ac:spMkLst>
        </pc:spChg>
        <pc:picChg chg="del">
          <ac:chgData name="RAYNER Elizabeth [Rossmoyne Senior High School]" userId="45570fc7-c0a4-4b7f-b0e7-682d9932c05c" providerId="ADAL" clId="{E8D5BFC5-C1E2-A24D-AEF7-2E5985191243}" dt="2022-01-18T07:27:07.230" v="522" actId="478"/>
          <ac:picMkLst>
            <pc:docMk/>
            <pc:sldMk cId="2519240716" sldId="313"/>
            <ac:picMk id="31747" creationId="{13414262-B734-F342-8C90-5D1188C0BD59}"/>
          </ac:picMkLst>
        </pc:picChg>
        <pc:cxnChg chg="del mod">
          <ac:chgData name="RAYNER Elizabeth [Rossmoyne Senior High School]" userId="45570fc7-c0a4-4b7f-b0e7-682d9932c05c" providerId="ADAL" clId="{E8D5BFC5-C1E2-A24D-AEF7-2E5985191243}" dt="2022-01-18T07:27:12.076" v="524" actId="478"/>
          <ac:cxnSpMkLst>
            <pc:docMk/>
            <pc:sldMk cId="2519240716" sldId="313"/>
            <ac:cxnSpMk id="5" creationId="{EC5A55D5-FFBD-0C40-BC03-721DF6BC36A5}"/>
          </ac:cxnSpMkLst>
        </pc:cxnChg>
        <pc:cxnChg chg="del">
          <ac:chgData name="RAYNER Elizabeth [Rossmoyne Senior High School]" userId="45570fc7-c0a4-4b7f-b0e7-682d9932c05c" providerId="ADAL" clId="{E8D5BFC5-C1E2-A24D-AEF7-2E5985191243}" dt="2022-01-18T07:27:14.483" v="525" actId="478"/>
          <ac:cxnSpMkLst>
            <pc:docMk/>
            <pc:sldMk cId="2519240716" sldId="313"/>
            <ac:cxnSpMk id="11" creationId="{28D8DCF0-1E4D-E346-9C7E-A1334AB37C7F}"/>
          </ac:cxnSpMkLst>
        </pc:cxnChg>
      </pc:sldChg>
      <pc:sldChg chg="addSp delSp modSp new mod ord modNotesTx">
        <pc:chgData name="RAYNER Elizabeth [Rossmoyne Senior High School]" userId="45570fc7-c0a4-4b7f-b0e7-682d9932c05c" providerId="ADAL" clId="{E8D5BFC5-C1E2-A24D-AEF7-2E5985191243}" dt="2022-01-29T14:50:01.624" v="13797" actId="20577"/>
        <pc:sldMkLst>
          <pc:docMk/>
          <pc:sldMk cId="1591972245" sldId="314"/>
        </pc:sldMkLst>
        <pc:spChg chg="del">
          <ac:chgData name="RAYNER Elizabeth [Rossmoyne Senior High School]" userId="45570fc7-c0a4-4b7f-b0e7-682d9932c05c" providerId="ADAL" clId="{E8D5BFC5-C1E2-A24D-AEF7-2E5985191243}" dt="2022-01-18T07:32:28.181" v="723"/>
          <ac:spMkLst>
            <pc:docMk/>
            <pc:sldMk cId="1591972245" sldId="314"/>
            <ac:spMk id="2" creationId="{6D909482-E61C-E048-A98C-A72AE7F2743B}"/>
          </ac:spMkLst>
        </pc:spChg>
        <pc:spChg chg="mod">
          <ac:chgData name="RAYNER Elizabeth [Rossmoyne Senior High School]" userId="45570fc7-c0a4-4b7f-b0e7-682d9932c05c" providerId="ADAL" clId="{E8D5BFC5-C1E2-A24D-AEF7-2E5985191243}" dt="2022-01-25T02:38:29.837" v="8608" actId="1076"/>
          <ac:spMkLst>
            <pc:docMk/>
            <pc:sldMk cId="1591972245" sldId="314"/>
            <ac:spMk id="3" creationId="{835C5CDC-C1BD-1948-AB61-0F3E59ECE593}"/>
          </ac:spMkLst>
        </pc:spChg>
        <pc:spChg chg="add mod">
          <ac:chgData name="RAYNER Elizabeth [Rossmoyne Senior High School]" userId="45570fc7-c0a4-4b7f-b0e7-682d9932c05c" providerId="ADAL" clId="{E8D5BFC5-C1E2-A24D-AEF7-2E5985191243}" dt="2022-01-29T14:50:01.624" v="13797" actId="20577"/>
          <ac:spMkLst>
            <pc:docMk/>
            <pc:sldMk cId="1591972245" sldId="314"/>
            <ac:spMk id="4" creationId="{84E184F5-8224-F748-BD9E-646EA7537A80}"/>
          </ac:spMkLst>
        </pc:spChg>
        <pc:picChg chg="add del mod">
          <ac:chgData name="RAYNER Elizabeth [Rossmoyne Senior High School]" userId="45570fc7-c0a4-4b7f-b0e7-682d9932c05c" providerId="ADAL" clId="{E8D5BFC5-C1E2-A24D-AEF7-2E5985191243}" dt="2022-01-25T02:35:32.502" v="8595" actId="478"/>
          <ac:picMkLst>
            <pc:docMk/>
            <pc:sldMk cId="1591972245" sldId="314"/>
            <ac:picMk id="3074" creationId="{C0AD0B76-D1A7-3C41-B48C-35158C92F8EC}"/>
          </ac:picMkLst>
        </pc:picChg>
        <pc:picChg chg="add del mod">
          <ac:chgData name="RAYNER Elizabeth [Rossmoyne Senior High School]" userId="45570fc7-c0a4-4b7f-b0e7-682d9932c05c" providerId="ADAL" clId="{E8D5BFC5-C1E2-A24D-AEF7-2E5985191243}" dt="2022-01-25T02:38:07.466" v="8601" actId="478"/>
          <ac:picMkLst>
            <pc:docMk/>
            <pc:sldMk cId="1591972245" sldId="314"/>
            <ac:picMk id="3076" creationId="{D695FB99-C4BB-8745-8F2B-5D2ACD11FD6F}"/>
          </ac:picMkLst>
        </pc:picChg>
        <pc:picChg chg="add mod">
          <ac:chgData name="RAYNER Elizabeth [Rossmoyne Senior High School]" userId="45570fc7-c0a4-4b7f-b0e7-682d9932c05c" providerId="ADAL" clId="{E8D5BFC5-C1E2-A24D-AEF7-2E5985191243}" dt="2022-01-25T02:38:26.243" v="8607" actId="1076"/>
          <ac:picMkLst>
            <pc:docMk/>
            <pc:sldMk cId="1591972245" sldId="314"/>
            <ac:picMk id="3078" creationId="{1FF16BEE-A649-934C-9E53-68589AF65D49}"/>
          </ac:picMkLst>
        </pc:picChg>
      </pc:sldChg>
      <pc:sldChg chg="addSp delSp modSp new mod ord modNotesTx">
        <pc:chgData name="RAYNER Elizabeth [Rossmoyne Senior High School]" userId="45570fc7-c0a4-4b7f-b0e7-682d9932c05c" providerId="ADAL" clId="{E8D5BFC5-C1E2-A24D-AEF7-2E5985191243}" dt="2022-02-01T04:32:21.423" v="14969" actId="20577"/>
        <pc:sldMkLst>
          <pc:docMk/>
          <pc:sldMk cId="3668493902" sldId="315"/>
        </pc:sldMkLst>
        <pc:spChg chg="del">
          <ac:chgData name="RAYNER Elizabeth [Rossmoyne Senior High School]" userId="45570fc7-c0a4-4b7f-b0e7-682d9932c05c" providerId="ADAL" clId="{E8D5BFC5-C1E2-A24D-AEF7-2E5985191243}" dt="2022-01-18T07:38:05.603" v="965" actId="478"/>
          <ac:spMkLst>
            <pc:docMk/>
            <pc:sldMk cId="3668493902" sldId="315"/>
            <ac:spMk id="2" creationId="{B07A2CE6-AAC7-3346-AD45-35FC990D785D}"/>
          </ac:spMkLst>
        </pc:spChg>
        <pc:spChg chg="del mod">
          <ac:chgData name="RAYNER Elizabeth [Rossmoyne Senior High School]" userId="45570fc7-c0a4-4b7f-b0e7-682d9932c05c" providerId="ADAL" clId="{E8D5BFC5-C1E2-A24D-AEF7-2E5985191243}" dt="2022-01-30T08:51:51.431" v="14240" actId="478"/>
          <ac:spMkLst>
            <pc:docMk/>
            <pc:sldMk cId="3668493902" sldId="315"/>
            <ac:spMk id="3" creationId="{6C08E2DB-BBBD-0C45-AE94-461D4E769768}"/>
          </ac:spMkLst>
        </pc:spChg>
        <pc:spChg chg="add mod">
          <ac:chgData name="RAYNER Elizabeth [Rossmoyne Senior High School]" userId="45570fc7-c0a4-4b7f-b0e7-682d9932c05c" providerId="ADAL" clId="{E8D5BFC5-C1E2-A24D-AEF7-2E5985191243}" dt="2022-01-31T06:55:49.737" v="14325" actId="20577"/>
          <ac:spMkLst>
            <pc:docMk/>
            <pc:sldMk cId="3668493902" sldId="315"/>
            <ac:spMk id="4" creationId="{4BCFCDCC-DA49-8642-8B01-B3A920A9F8AC}"/>
          </ac:spMkLst>
        </pc:spChg>
        <pc:spChg chg="mod">
          <ac:chgData name="RAYNER Elizabeth [Rossmoyne Senior High School]" userId="45570fc7-c0a4-4b7f-b0e7-682d9932c05c" providerId="ADAL" clId="{E8D5BFC5-C1E2-A24D-AEF7-2E5985191243}" dt="2022-01-30T08:53:34.641" v="14258" actId="1036"/>
          <ac:spMkLst>
            <pc:docMk/>
            <pc:sldMk cId="3668493902" sldId="315"/>
            <ac:spMk id="7" creationId="{1B53DDE7-EFC1-44CE-831E-9F139B19BCC8}"/>
          </ac:spMkLst>
        </pc:spChg>
        <pc:spChg chg="mod">
          <ac:chgData name="RAYNER Elizabeth [Rossmoyne Senior High School]" userId="45570fc7-c0a4-4b7f-b0e7-682d9932c05c" providerId="ADAL" clId="{E8D5BFC5-C1E2-A24D-AEF7-2E5985191243}" dt="2022-02-01T04:31:39.649" v="14966" actId="1036"/>
          <ac:spMkLst>
            <pc:docMk/>
            <pc:sldMk cId="3668493902" sldId="315"/>
            <ac:spMk id="9" creationId="{E47830AA-38DB-408A-B3A1-B50228A6B219}"/>
          </ac:spMkLst>
        </pc:spChg>
        <pc:spChg chg="mod">
          <ac:chgData name="RAYNER Elizabeth [Rossmoyne Senior High School]" userId="45570fc7-c0a4-4b7f-b0e7-682d9932c05c" providerId="ADAL" clId="{E8D5BFC5-C1E2-A24D-AEF7-2E5985191243}" dt="2022-02-01T04:31:43.156" v="14967" actId="1036"/>
          <ac:spMkLst>
            <pc:docMk/>
            <pc:sldMk cId="3668493902" sldId="315"/>
            <ac:spMk id="11" creationId="{F226F7ED-EC8D-4F80-B3C1-EBB6A5B53F14}"/>
          </ac:spMkLst>
        </pc:spChg>
        <pc:spChg chg="mod">
          <ac:chgData name="RAYNER Elizabeth [Rossmoyne Senior High School]" userId="45570fc7-c0a4-4b7f-b0e7-682d9932c05c" providerId="ADAL" clId="{E8D5BFC5-C1E2-A24D-AEF7-2E5985191243}" dt="2022-01-30T08:53:54.957" v="14260" actId="207"/>
          <ac:spMkLst>
            <pc:docMk/>
            <pc:sldMk cId="3668493902" sldId="315"/>
            <ac:spMk id="13" creationId="{D42AEBBE-3242-466F-89C4-21CFC004FAA1}"/>
          </ac:spMkLst>
        </pc:spChg>
        <pc:spChg chg="mod">
          <ac:chgData name="RAYNER Elizabeth [Rossmoyne Senior High School]" userId="45570fc7-c0a4-4b7f-b0e7-682d9932c05c" providerId="ADAL" clId="{E8D5BFC5-C1E2-A24D-AEF7-2E5985191243}" dt="2022-01-30T08:54:26.218" v="14267" actId="207"/>
          <ac:spMkLst>
            <pc:docMk/>
            <pc:sldMk cId="3668493902" sldId="315"/>
            <ac:spMk id="15" creationId="{84644BDF-B1AA-4D01-B5A4-61F94A153807}"/>
          </ac:spMkLst>
        </pc:spChg>
        <pc:spChg chg="mod">
          <ac:chgData name="RAYNER Elizabeth [Rossmoyne Senior High School]" userId="45570fc7-c0a4-4b7f-b0e7-682d9932c05c" providerId="ADAL" clId="{E8D5BFC5-C1E2-A24D-AEF7-2E5985191243}" dt="2022-01-30T08:54:54.035" v="14272" actId="207"/>
          <ac:spMkLst>
            <pc:docMk/>
            <pc:sldMk cId="3668493902" sldId="315"/>
            <ac:spMk id="17" creationId="{4E0C0206-7901-44B5-83CC-EAC7DD0723C9}"/>
          </ac:spMkLst>
        </pc:spChg>
      </pc:sldChg>
      <pc:sldChg chg="addSp delSp modSp new del mod ord">
        <pc:chgData name="RAYNER Elizabeth [Rossmoyne Senior High School]" userId="45570fc7-c0a4-4b7f-b0e7-682d9932c05c" providerId="ADAL" clId="{E8D5BFC5-C1E2-A24D-AEF7-2E5985191243}" dt="2022-01-26T11:54:29.779" v="11098" actId="2696"/>
        <pc:sldMkLst>
          <pc:docMk/>
          <pc:sldMk cId="3324480203" sldId="316"/>
        </pc:sldMkLst>
        <pc:spChg chg="del">
          <ac:chgData name="RAYNER Elizabeth [Rossmoyne Senior High School]" userId="45570fc7-c0a4-4b7f-b0e7-682d9932c05c" providerId="ADAL" clId="{E8D5BFC5-C1E2-A24D-AEF7-2E5985191243}" dt="2022-01-18T07:41:43.406" v="1137" actId="478"/>
          <ac:spMkLst>
            <pc:docMk/>
            <pc:sldMk cId="3324480203" sldId="316"/>
            <ac:spMk id="2" creationId="{47A83F28-C25B-E84A-8EA8-B38D1800C799}"/>
          </ac:spMkLst>
        </pc:spChg>
        <pc:spChg chg="mod">
          <ac:chgData name="RAYNER Elizabeth [Rossmoyne Senior High School]" userId="45570fc7-c0a4-4b7f-b0e7-682d9932c05c" providerId="ADAL" clId="{E8D5BFC5-C1E2-A24D-AEF7-2E5985191243}" dt="2022-01-26T11:43:29.211" v="11097" actId="1076"/>
          <ac:spMkLst>
            <pc:docMk/>
            <pc:sldMk cId="3324480203" sldId="316"/>
            <ac:spMk id="3" creationId="{3DF5A9F2-767F-3F42-BE61-525F6483E9AC}"/>
          </ac:spMkLst>
        </pc:spChg>
        <pc:spChg chg="add mod">
          <ac:chgData name="RAYNER Elizabeth [Rossmoyne Senior High School]" userId="45570fc7-c0a4-4b7f-b0e7-682d9932c05c" providerId="ADAL" clId="{E8D5BFC5-C1E2-A24D-AEF7-2E5985191243}" dt="2022-01-26T11:41:54.172" v="11014" actId="1076"/>
          <ac:spMkLst>
            <pc:docMk/>
            <pc:sldMk cId="3324480203" sldId="316"/>
            <ac:spMk id="4" creationId="{63E96D93-32EE-0048-9001-D8B940519184}"/>
          </ac:spMkLst>
        </pc:spChg>
      </pc:sldChg>
      <pc:sldChg chg="addSp delSp modSp new mod">
        <pc:chgData name="RAYNER Elizabeth [Rossmoyne Senior High School]" userId="45570fc7-c0a4-4b7f-b0e7-682d9932c05c" providerId="ADAL" clId="{E8D5BFC5-C1E2-A24D-AEF7-2E5985191243}" dt="2022-01-29T14:52:36.450" v="13849" actId="20577"/>
        <pc:sldMkLst>
          <pc:docMk/>
          <pc:sldMk cId="3637964589" sldId="317"/>
        </pc:sldMkLst>
        <pc:spChg chg="del">
          <ac:chgData name="RAYNER Elizabeth [Rossmoyne Senior High School]" userId="45570fc7-c0a4-4b7f-b0e7-682d9932c05c" providerId="ADAL" clId="{E8D5BFC5-C1E2-A24D-AEF7-2E5985191243}" dt="2022-01-20T12:07:55.467" v="1396" actId="478"/>
          <ac:spMkLst>
            <pc:docMk/>
            <pc:sldMk cId="3637964589" sldId="317"/>
            <ac:spMk id="2" creationId="{7F969C2A-D67B-BA44-9588-9D536DD17EAD}"/>
          </ac:spMkLst>
        </pc:spChg>
        <pc:spChg chg="del mod">
          <ac:chgData name="RAYNER Elizabeth [Rossmoyne Senior High School]" userId="45570fc7-c0a4-4b7f-b0e7-682d9932c05c" providerId="ADAL" clId="{E8D5BFC5-C1E2-A24D-AEF7-2E5985191243}" dt="2022-01-20T12:07:19.697" v="1391" actId="478"/>
          <ac:spMkLst>
            <pc:docMk/>
            <pc:sldMk cId="3637964589" sldId="317"/>
            <ac:spMk id="3" creationId="{8F355469-505D-C84B-9E4C-161C58A64D59}"/>
          </ac:spMkLst>
        </pc:spChg>
        <pc:spChg chg="add mod">
          <ac:chgData name="RAYNER Elizabeth [Rossmoyne Senior High School]" userId="45570fc7-c0a4-4b7f-b0e7-682d9932c05c" providerId="ADAL" clId="{E8D5BFC5-C1E2-A24D-AEF7-2E5985191243}" dt="2022-01-29T14:52:36.450" v="13849" actId="20577"/>
          <ac:spMkLst>
            <pc:docMk/>
            <pc:sldMk cId="3637964589" sldId="317"/>
            <ac:spMk id="5" creationId="{2640C141-DDA1-0840-B873-D841E7A26997}"/>
          </ac:spMkLst>
        </pc:spChg>
        <pc:graphicFrameChg chg="add mod modGraphic">
          <ac:chgData name="RAYNER Elizabeth [Rossmoyne Senior High School]" userId="45570fc7-c0a4-4b7f-b0e7-682d9932c05c" providerId="ADAL" clId="{E8D5BFC5-C1E2-A24D-AEF7-2E5985191243}" dt="2022-01-29T11:21:27.402" v="12754" actId="14734"/>
          <ac:graphicFrameMkLst>
            <pc:docMk/>
            <pc:sldMk cId="3637964589" sldId="317"/>
            <ac:graphicFrameMk id="4" creationId="{47F0FCD2-47D1-AC4B-8CE3-E1F6AFFCEF95}"/>
          </ac:graphicFrameMkLst>
        </pc:graphicFrameChg>
      </pc:sldChg>
      <pc:sldChg chg="addSp delSp modSp new del mod">
        <pc:chgData name="RAYNER Elizabeth [Rossmoyne Senior High School]" userId="45570fc7-c0a4-4b7f-b0e7-682d9932c05c" providerId="ADAL" clId="{E8D5BFC5-C1E2-A24D-AEF7-2E5985191243}" dt="2022-01-20T12:51:47.354" v="2727" actId="2696"/>
        <pc:sldMkLst>
          <pc:docMk/>
          <pc:sldMk cId="2982717438" sldId="318"/>
        </pc:sldMkLst>
        <pc:spChg chg="del mod">
          <ac:chgData name="RAYNER Elizabeth [Rossmoyne Senior High School]" userId="45570fc7-c0a4-4b7f-b0e7-682d9932c05c" providerId="ADAL" clId="{E8D5BFC5-C1E2-A24D-AEF7-2E5985191243}" dt="2022-01-20T12:10:53.868" v="1454" actId="478"/>
          <ac:spMkLst>
            <pc:docMk/>
            <pc:sldMk cId="2982717438" sldId="318"/>
            <ac:spMk id="2" creationId="{E4D5EF34-E872-104A-A10E-BA42E9D9F87E}"/>
          </ac:spMkLst>
        </pc:spChg>
        <pc:spChg chg="mod">
          <ac:chgData name="RAYNER Elizabeth [Rossmoyne Senior High School]" userId="45570fc7-c0a4-4b7f-b0e7-682d9932c05c" providerId="ADAL" clId="{E8D5BFC5-C1E2-A24D-AEF7-2E5985191243}" dt="2022-01-20T12:50:05.555" v="2629" actId="20577"/>
          <ac:spMkLst>
            <pc:docMk/>
            <pc:sldMk cId="2982717438" sldId="318"/>
            <ac:spMk id="3" creationId="{24A499E2-C734-7C49-ABD0-40BB17F4203A}"/>
          </ac:spMkLst>
        </pc:spChg>
        <pc:spChg chg="add mod">
          <ac:chgData name="RAYNER Elizabeth [Rossmoyne Senior High School]" userId="45570fc7-c0a4-4b7f-b0e7-682d9932c05c" providerId="ADAL" clId="{E8D5BFC5-C1E2-A24D-AEF7-2E5985191243}" dt="2022-01-20T12:11:51.310" v="1581" actId="20577"/>
          <ac:spMkLst>
            <pc:docMk/>
            <pc:sldMk cId="2982717438" sldId="318"/>
            <ac:spMk id="4" creationId="{56F63117-B598-CF4E-B473-99E2DCAB387D}"/>
          </ac:spMkLst>
        </pc:spChg>
      </pc:sldChg>
      <pc:sldChg chg="addSp delSp modSp new mod ord modNotes modNotesTx">
        <pc:chgData name="RAYNER Elizabeth [Rossmoyne Senior High School]" userId="45570fc7-c0a4-4b7f-b0e7-682d9932c05c" providerId="ADAL" clId="{E8D5BFC5-C1E2-A24D-AEF7-2E5985191243}" dt="2022-01-31T11:03:21.761" v="14686" actId="27636"/>
        <pc:sldMkLst>
          <pc:docMk/>
          <pc:sldMk cId="3720792529" sldId="319"/>
        </pc:sldMkLst>
        <pc:spChg chg="del">
          <ac:chgData name="RAYNER Elizabeth [Rossmoyne Senior High School]" userId="45570fc7-c0a4-4b7f-b0e7-682d9932c05c" providerId="ADAL" clId="{E8D5BFC5-C1E2-A24D-AEF7-2E5985191243}" dt="2022-01-20T12:21:26.573" v="1953" actId="478"/>
          <ac:spMkLst>
            <pc:docMk/>
            <pc:sldMk cId="3720792529" sldId="319"/>
            <ac:spMk id="2" creationId="{05F42BD4-22E1-7C40-AF24-BC8D9EDC1DC8}"/>
          </ac:spMkLst>
        </pc:spChg>
        <pc:spChg chg="mod">
          <ac:chgData name="RAYNER Elizabeth [Rossmoyne Senior High School]" userId="45570fc7-c0a4-4b7f-b0e7-682d9932c05c" providerId="ADAL" clId="{E8D5BFC5-C1E2-A24D-AEF7-2E5985191243}" dt="2022-01-29T13:03:22.835" v="13538" actId="20577"/>
          <ac:spMkLst>
            <pc:docMk/>
            <pc:sldMk cId="3720792529" sldId="319"/>
            <ac:spMk id="3" creationId="{B8205621-36F5-D64D-9F9A-81382684CBE7}"/>
          </ac:spMkLst>
        </pc:spChg>
        <pc:spChg chg="add mod">
          <ac:chgData name="RAYNER Elizabeth [Rossmoyne Senior High School]" userId="45570fc7-c0a4-4b7f-b0e7-682d9932c05c" providerId="ADAL" clId="{E8D5BFC5-C1E2-A24D-AEF7-2E5985191243}" dt="2022-01-29T14:51:03.555" v="13810" actId="20577"/>
          <ac:spMkLst>
            <pc:docMk/>
            <pc:sldMk cId="3720792529" sldId="319"/>
            <ac:spMk id="4" creationId="{044F1363-032C-A440-A417-390E2C92B025}"/>
          </ac:spMkLst>
        </pc:spChg>
        <pc:picChg chg="add del mod">
          <ac:chgData name="RAYNER Elizabeth [Rossmoyne Senior High School]" userId="45570fc7-c0a4-4b7f-b0e7-682d9932c05c" providerId="ADAL" clId="{E8D5BFC5-C1E2-A24D-AEF7-2E5985191243}" dt="2022-01-20T12:23:04.447" v="1974" actId="478"/>
          <ac:picMkLst>
            <pc:docMk/>
            <pc:sldMk cId="3720792529" sldId="319"/>
            <ac:picMk id="3074" creationId="{24C3704A-8636-B846-BEE3-FD6B2C7D858C}"/>
          </ac:picMkLst>
        </pc:picChg>
        <pc:picChg chg="add mod">
          <ac:chgData name="RAYNER Elizabeth [Rossmoyne Senior High School]" userId="45570fc7-c0a4-4b7f-b0e7-682d9932c05c" providerId="ADAL" clId="{E8D5BFC5-C1E2-A24D-AEF7-2E5985191243}" dt="2022-01-20T12:24:31.373" v="1985" actId="1035"/>
          <ac:picMkLst>
            <pc:docMk/>
            <pc:sldMk cId="3720792529" sldId="319"/>
            <ac:picMk id="3076" creationId="{5F6DEBE3-50AE-4F4C-ABD8-07A939DC974C}"/>
          </ac:picMkLst>
        </pc:picChg>
      </pc:sldChg>
      <pc:sldChg chg="modSp add mod">
        <pc:chgData name="RAYNER Elizabeth [Rossmoyne Senior High School]" userId="45570fc7-c0a4-4b7f-b0e7-682d9932c05c" providerId="ADAL" clId="{E8D5BFC5-C1E2-A24D-AEF7-2E5985191243}" dt="2022-01-29T14:52:43.137" v="13852" actId="20577"/>
        <pc:sldMkLst>
          <pc:docMk/>
          <pc:sldMk cId="299065563" sldId="320"/>
        </pc:sldMkLst>
        <pc:spChg chg="mod">
          <ac:chgData name="RAYNER Elizabeth [Rossmoyne Senior High School]" userId="45570fc7-c0a4-4b7f-b0e7-682d9932c05c" providerId="ADAL" clId="{E8D5BFC5-C1E2-A24D-AEF7-2E5985191243}" dt="2022-01-29T14:52:43.137" v="13852" actId="20577"/>
          <ac:spMkLst>
            <pc:docMk/>
            <pc:sldMk cId="299065563" sldId="320"/>
            <ac:spMk id="5" creationId="{2640C141-DDA1-0840-B873-D841E7A26997}"/>
          </ac:spMkLst>
        </pc:spChg>
        <pc:graphicFrameChg chg="mod modGraphic">
          <ac:chgData name="RAYNER Elizabeth [Rossmoyne Senior High School]" userId="45570fc7-c0a4-4b7f-b0e7-682d9932c05c" providerId="ADAL" clId="{E8D5BFC5-C1E2-A24D-AEF7-2E5985191243}" dt="2022-01-29T11:29:12.335" v="13166" actId="1076"/>
          <ac:graphicFrameMkLst>
            <pc:docMk/>
            <pc:sldMk cId="299065563" sldId="320"/>
            <ac:graphicFrameMk id="4" creationId="{47F0FCD2-47D1-AC4B-8CE3-E1F6AFFCEF95}"/>
          </ac:graphicFrameMkLst>
        </pc:graphicFrameChg>
      </pc:sldChg>
      <pc:sldChg chg="addSp delSp modSp new del">
        <pc:chgData name="RAYNER Elizabeth [Rossmoyne Senior High School]" userId="45570fc7-c0a4-4b7f-b0e7-682d9932c05c" providerId="ADAL" clId="{E8D5BFC5-C1E2-A24D-AEF7-2E5985191243}" dt="2022-01-20T13:01:12.735" v="3599" actId="2696"/>
        <pc:sldMkLst>
          <pc:docMk/>
          <pc:sldMk cId="2841641257" sldId="320"/>
        </pc:sldMkLst>
        <pc:spChg chg="del">
          <ac:chgData name="RAYNER Elizabeth [Rossmoyne Senior High School]" userId="45570fc7-c0a4-4b7f-b0e7-682d9932c05c" providerId="ADAL" clId="{E8D5BFC5-C1E2-A24D-AEF7-2E5985191243}" dt="2022-01-20T12:50:41.132" v="2631"/>
          <ac:spMkLst>
            <pc:docMk/>
            <pc:sldMk cId="2841641257" sldId="320"/>
            <ac:spMk id="3" creationId="{1164F424-FC18-E544-8D86-4BDD0740DEB7}"/>
          </ac:spMkLst>
        </pc:spChg>
        <pc:graphicFrameChg chg="add mod">
          <ac:chgData name="RAYNER Elizabeth [Rossmoyne Senior High School]" userId="45570fc7-c0a4-4b7f-b0e7-682d9932c05c" providerId="ADAL" clId="{E8D5BFC5-C1E2-A24D-AEF7-2E5985191243}" dt="2022-01-20T12:50:41.132" v="2631"/>
          <ac:graphicFrameMkLst>
            <pc:docMk/>
            <pc:sldMk cId="2841641257" sldId="320"/>
            <ac:graphicFrameMk id="4" creationId="{2ED6D157-20FB-2B43-9743-19CDADA9169D}"/>
          </ac:graphicFrameMkLst>
        </pc:graphicFrameChg>
      </pc:sldChg>
      <pc:sldChg chg="addSp delSp modSp new del mod">
        <pc:chgData name="RAYNER Elizabeth [Rossmoyne Senior High School]" userId="45570fc7-c0a4-4b7f-b0e7-682d9932c05c" providerId="ADAL" clId="{E8D5BFC5-C1E2-A24D-AEF7-2E5985191243}" dt="2022-01-20T13:38:21.440" v="4992" actId="2696"/>
        <pc:sldMkLst>
          <pc:docMk/>
          <pc:sldMk cId="8656352" sldId="321"/>
        </pc:sldMkLst>
        <pc:spChg chg="del">
          <ac:chgData name="RAYNER Elizabeth [Rossmoyne Senior High School]" userId="45570fc7-c0a4-4b7f-b0e7-682d9932c05c" providerId="ADAL" clId="{E8D5BFC5-C1E2-A24D-AEF7-2E5985191243}" dt="2022-01-20T13:14:37.794" v="3711" actId="478"/>
          <ac:spMkLst>
            <pc:docMk/>
            <pc:sldMk cId="8656352" sldId="321"/>
            <ac:spMk id="2" creationId="{127B738D-CEEF-364A-B2C2-896EAD4F7631}"/>
          </ac:spMkLst>
        </pc:spChg>
        <pc:spChg chg="mod">
          <ac:chgData name="RAYNER Elizabeth [Rossmoyne Senior High School]" userId="45570fc7-c0a4-4b7f-b0e7-682d9932c05c" providerId="ADAL" clId="{E8D5BFC5-C1E2-A24D-AEF7-2E5985191243}" dt="2022-01-20T13:21:07.513" v="3980" actId="1076"/>
          <ac:spMkLst>
            <pc:docMk/>
            <pc:sldMk cId="8656352" sldId="321"/>
            <ac:spMk id="3" creationId="{BF292739-5E3C-AC4A-ABE0-ACCDEA73746F}"/>
          </ac:spMkLst>
        </pc:spChg>
        <pc:spChg chg="add del mod">
          <ac:chgData name="RAYNER Elizabeth [Rossmoyne Senior High School]" userId="45570fc7-c0a4-4b7f-b0e7-682d9932c05c" providerId="ADAL" clId="{E8D5BFC5-C1E2-A24D-AEF7-2E5985191243}" dt="2022-01-20T13:31:13.136" v="4483" actId="478"/>
          <ac:spMkLst>
            <pc:docMk/>
            <pc:sldMk cId="8656352" sldId="321"/>
            <ac:spMk id="4" creationId="{E3B1AA81-4339-F147-98E7-CB472DDD5FFD}"/>
          </ac:spMkLst>
        </pc:spChg>
        <pc:spChg chg="add del mod">
          <ac:chgData name="RAYNER Elizabeth [Rossmoyne Senior High School]" userId="45570fc7-c0a4-4b7f-b0e7-682d9932c05c" providerId="ADAL" clId="{E8D5BFC5-C1E2-A24D-AEF7-2E5985191243}" dt="2022-01-20T13:31:19.739" v="4486" actId="478"/>
          <ac:spMkLst>
            <pc:docMk/>
            <pc:sldMk cId="8656352" sldId="321"/>
            <ac:spMk id="6" creationId="{797A13A9-A6F1-8942-BB4F-ABC834BC3AC2}"/>
          </ac:spMkLst>
        </pc:spChg>
        <pc:spChg chg="add mod">
          <ac:chgData name="RAYNER Elizabeth [Rossmoyne Senior High School]" userId="45570fc7-c0a4-4b7f-b0e7-682d9932c05c" providerId="ADAL" clId="{E8D5BFC5-C1E2-A24D-AEF7-2E5985191243}" dt="2022-01-20T13:31:22.976" v="4487" actId="1076"/>
          <ac:spMkLst>
            <pc:docMk/>
            <pc:sldMk cId="8656352" sldId="321"/>
            <ac:spMk id="7" creationId="{C92CF2FC-719F-194F-9B58-798249CBCDAD}"/>
          </ac:spMkLst>
        </pc:spChg>
        <pc:picChg chg="add del mod">
          <ac:chgData name="RAYNER Elizabeth [Rossmoyne Senior High School]" userId="45570fc7-c0a4-4b7f-b0e7-682d9932c05c" providerId="ADAL" clId="{E8D5BFC5-C1E2-A24D-AEF7-2E5985191243}" dt="2022-01-20T13:38:19.711" v="4991" actId="478"/>
          <ac:picMkLst>
            <pc:docMk/>
            <pc:sldMk cId="8656352" sldId="321"/>
            <ac:picMk id="5" creationId="{236EA76A-B971-3443-BFD7-4C4D3C45D744}"/>
          </ac:picMkLst>
        </pc:picChg>
      </pc:sldChg>
      <pc:sldChg chg="addSp delSp modSp new mod modNotesTx">
        <pc:chgData name="RAYNER Elizabeth [Rossmoyne Senior High School]" userId="45570fc7-c0a4-4b7f-b0e7-682d9932c05c" providerId="ADAL" clId="{E8D5BFC5-C1E2-A24D-AEF7-2E5985191243}" dt="2022-01-29T14:51:12.100" v="13813" actId="20577"/>
        <pc:sldMkLst>
          <pc:docMk/>
          <pc:sldMk cId="2309166477" sldId="322"/>
        </pc:sldMkLst>
        <pc:spChg chg="del">
          <ac:chgData name="RAYNER Elizabeth [Rossmoyne Senior High School]" userId="45570fc7-c0a4-4b7f-b0e7-682d9932c05c" providerId="ADAL" clId="{E8D5BFC5-C1E2-A24D-AEF7-2E5985191243}" dt="2022-01-20T13:31:27.617" v="4488" actId="478"/>
          <ac:spMkLst>
            <pc:docMk/>
            <pc:sldMk cId="2309166477" sldId="322"/>
            <ac:spMk id="2" creationId="{31DC4B58-0067-BE4B-A922-68C780330F2E}"/>
          </ac:spMkLst>
        </pc:spChg>
        <pc:spChg chg="mod">
          <ac:chgData name="RAYNER Elizabeth [Rossmoyne Senior High School]" userId="45570fc7-c0a4-4b7f-b0e7-682d9932c05c" providerId="ADAL" clId="{E8D5BFC5-C1E2-A24D-AEF7-2E5985191243}" dt="2022-01-29T11:36:44.394" v="13359" actId="255"/>
          <ac:spMkLst>
            <pc:docMk/>
            <pc:sldMk cId="2309166477" sldId="322"/>
            <ac:spMk id="3" creationId="{AA01C15B-25D0-4F4D-8AB6-AE3CB2100D73}"/>
          </ac:spMkLst>
        </pc:spChg>
        <pc:spChg chg="add del mod">
          <ac:chgData name="RAYNER Elizabeth [Rossmoyne Senior High School]" userId="45570fc7-c0a4-4b7f-b0e7-682d9932c05c" providerId="ADAL" clId="{E8D5BFC5-C1E2-A24D-AEF7-2E5985191243}" dt="2022-01-20T13:35:14.247" v="4786" actId="478"/>
          <ac:spMkLst>
            <pc:docMk/>
            <pc:sldMk cId="2309166477" sldId="322"/>
            <ac:spMk id="5" creationId="{3560F3F0-F143-DF43-A8DE-599398F9F536}"/>
          </ac:spMkLst>
        </pc:spChg>
        <pc:spChg chg="add mod">
          <ac:chgData name="RAYNER Elizabeth [Rossmoyne Senior High School]" userId="45570fc7-c0a4-4b7f-b0e7-682d9932c05c" providerId="ADAL" clId="{E8D5BFC5-C1E2-A24D-AEF7-2E5985191243}" dt="2022-01-29T14:51:12.100" v="13813" actId="20577"/>
          <ac:spMkLst>
            <pc:docMk/>
            <pc:sldMk cId="2309166477" sldId="322"/>
            <ac:spMk id="8" creationId="{3FE74863-3305-B944-BA30-0192E1476377}"/>
          </ac:spMkLst>
        </pc:spChg>
        <pc:picChg chg="add del mod">
          <ac:chgData name="RAYNER Elizabeth [Rossmoyne Senior High School]" userId="45570fc7-c0a4-4b7f-b0e7-682d9932c05c" providerId="ADAL" clId="{E8D5BFC5-C1E2-A24D-AEF7-2E5985191243}" dt="2022-01-20T13:32:23.999" v="4557" actId="478"/>
          <ac:picMkLst>
            <pc:docMk/>
            <pc:sldMk cId="2309166477" sldId="322"/>
            <ac:picMk id="4" creationId="{DB5471C5-297A-6D48-B8AC-5CDE988727C2}"/>
          </ac:picMkLst>
        </pc:picChg>
        <pc:picChg chg="add mod">
          <ac:chgData name="RAYNER Elizabeth [Rossmoyne Senior High School]" userId="45570fc7-c0a4-4b7f-b0e7-682d9932c05c" providerId="ADAL" clId="{E8D5BFC5-C1E2-A24D-AEF7-2E5985191243}" dt="2022-01-29T07:56:49.316" v="11173" actId="1076"/>
          <ac:picMkLst>
            <pc:docMk/>
            <pc:sldMk cId="2309166477" sldId="322"/>
            <ac:picMk id="6" creationId="{CB7A56F3-0998-E447-BC52-EFC2C4CF5B7C}"/>
          </ac:picMkLst>
        </pc:picChg>
        <pc:picChg chg="add mod">
          <ac:chgData name="RAYNER Elizabeth [Rossmoyne Senior High School]" userId="45570fc7-c0a4-4b7f-b0e7-682d9932c05c" providerId="ADAL" clId="{E8D5BFC5-C1E2-A24D-AEF7-2E5985191243}" dt="2022-01-29T07:56:45.803" v="11172" actId="1076"/>
          <ac:picMkLst>
            <pc:docMk/>
            <pc:sldMk cId="2309166477" sldId="322"/>
            <ac:picMk id="7" creationId="{DE53EBCD-A8DB-7045-ABC6-EF42E26EE8DD}"/>
          </ac:picMkLst>
        </pc:picChg>
      </pc:sldChg>
      <pc:sldChg chg="addSp delSp modSp new mod modNotesTx">
        <pc:chgData name="RAYNER Elizabeth [Rossmoyne Senior High School]" userId="45570fc7-c0a4-4b7f-b0e7-682d9932c05c" providerId="ADAL" clId="{E8D5BFC5-C1E2-A24D-AEF7-2E5985191243}" dt="2022-01-29T14:51:19.345" v="13816" actId="20577"/>
        <pc:sldMkLst>
          <pc:docMk/>
          <pc:sldMk cId="2901991524" sldId="323"/>
        </pc:sldMkLst>
        <pc:spChg chg="del">
          <ac:chgData name="RAYNER Elizabeth [Rossmoyne Senior High School]" userId="45570fc7-c0a4-4b7f-b0e7-682d9932c05c" providerId="ADAL" clId="{E8D5BFC5-C1E2-A24D-AEF7-2E5985191243}" dt="2022-01-20T13:33:50.845" v="4685" actId="478"/>
          <ac:spMkLst>
            <pc:docMk/>
            <pc:sldMk cId="2901991524" sldId="323"/>
            <ac:spMk id="2" creationId="{31AAC45E-F37B-DF4A-AC36-49A4470295EC}"/>
          </ac:spMkLst>
        </pc:spChg>
        <pc:spChg chg="del">
          <ac:chgData name="RAYNER Elizabeth [Rossmoyne Senior High School]" userId="45570fc7-c0a4-4b7f-b0e7-682d9932c05c" providerId="ADAL" clId="{E8D5BFC5-C1E2-A24D-AEF7-2E5985191243}" dt="2022-01-20T13:34:17.406" v="4689" actId="478"/>
          <ac:spMkLst>
            <pc:docMk/>
            <pc:sldMk cId="2901991524" sldId="323"/>
            <ac:spMk id="3" creationId="{99B82753-CE8B-7441-94B9-10FFF663B86C}"/>
          </ac:spMkLst>
        </pc:spChg>
        <pc:spChg chg="add mod">
          <ac:chgData name="RAYNER Elizabeth [Rossmoyne Senior High School]" userId="45570fc7-c0a4-4b7f-b0e7-682d9932c05c" providerId="ADAL" clId="{E8D5BFC5-C1E2-A24D-AEF7-2E5985191243}" dt="2022-01-29T14:51:19.345" v="13816" actId="20577"/>
          <ac:spMkLst>
            <pc:docMk/>
            <pc:sldMk cId="2901991524" sldId="323"/>
            <ac:spMk id="4" creationId="{8CC27BC2-A07E-0C47-9B9F-18CFB3949650}"/>
          </ac:spMkLst>
        </pc:spChg>
        <pc:spChg chg="add mod">
          <ac:chgData name="RAYNER Elizabeth [Rossmoyne Senior High School]" userId="45570fc7-c0a4-4b7f-b0e7-682d9932c05c" providerId="ADAL" clId="{E8D5BFC5-C1E2-A24D-AEF7-2E5985191243}" dt="2022-01-29T11:36:38.562" v="13358" actId="255"/>
          <ac:spMkLst>
            <pc:docMk/>
            <pc:sldMk cId="2901991524" sldId="323"/>
            <ac:spMk id="5" creationId="{ED7BD85B-D7B0-414D-94D9-3EAC2E4D4A55}"/>
          </ac:spMkLst>
        </pc:spChg>
        <pc:picChg chg="add mod">
          <ac:chgData name="RAYNER Elizabeth [Rossmoyne Senior High School]" userId="45570fc7-c0a4-4b7f-b0e7-682d9932c05c" providerId="ADAL" clId="{E8D5BFC5-C1E2-A24D-AEF7-2E5985191243}" dt="2022-01-20T13:36:53.486" v="4940" actId="1076"/>
          <ac:picMkLst>
            <pc:docMk/>
            <pc:sldMk cId="2901991524" sldId="323"/>
            <ac:picMk id="6" creationId="{B6828811-1101-D143-83AF-12A88EA031F3}"/>
          </ac:picMkLst>
        </pc:picChg>
      </pc:sldChg>
      <pc:sldChg chg="addSp delSp modSp new mod">
        <pc:chgData name="RAYNER Elizabeth [Rossmoyne Senior High School]" userId="45570fc7-c0a4-4b7f-b0e7-682d9932c05c" providerId="ADAL" clId="{E8D5BFC5-C1E2-A24D-AEF7-2E5985191243}" dt="2022-01-29T14:51:46.766" v="13828" actId="20577"/>
        <pc:sldMkLst>
          <pc:docMk/>
          <pc:sldMk cId="2816303316" sldId="324"/>
        </pc:sldMkLst>
        <pc:spChg chg="del">
          <ac:chgData name="RAYNER Elizabeth [Rossmoyne Senior High School]" userId="45570fc7-c0a4-4b7f-b0e7-682d9932c05c" providerId="ADAL" clId="{E8D5BFC5-C1E2-A24D-AEF7-2E5985191243}" dt="2022-01-20T13:53:29.348" v="5537" actId="478"/>
          <ac:spMkLst>
            <pc:docMk/>
            <pc:sldMk cId="2816303316" sldId="324"/>
            <ac:spMk id="2" creationId="{C6B9D23B-3726-2144-990B-3C95486685FD}"/>
          </ac:spMkLst>
        </pc:spChg>
        <pc:spChg chg="mod">
          <ac:chgData name="RAYNER Elizabeth [Rossmoyne Senior High School]" userId="45570fc7-c0a4-4b7f-b0e7-682d9932c05c" providerId="ADAL" clId="{E8D5BFC5-C1E2-A24D-AEF7-2E5985191243}" dt="2022-01-20T13:56:16.956" v="5879" actId="20577"/>
          <ac:spMkLst>
            <pc:docMk/>
            <pc:sldMk cId="2816303316" sldId="324"/>
            <ac:spMk id="3" creationId="{076D1489-F70A-054D-BA5D-FDFA411EE6A1}"/>
          </ac:spMkLst>
        </pc:spChg>
        <pc:spChg chg="add mod">
          <ac:chgData name="RAYNER Elizabeth [Rossmoyne Senior High School]" userId="45570fc7-c0a4-4b7f-b0e7-682d9932c05c" providerId="ADAL" clId="{E8D5BFC5-C1E2-A24D-AEF7-2E5985191243}" dt="2022-01-29T14:51:46.766" v="13828" actId="20577"/>
          <ac:spMkLst>
            <pc:docMk/>
            <pc:sldMk cId="2816303316" sldId="324"/>
            <ac:spMk id="4" creationId="{9CC95074-EA9B-0749-9B26-10673DD6481F}"/>
          </ac:spMkLst>
        </pc:spChg>
      </pc:sldChg>
      <pc:sldChg chg="addSp delSp modSp new mod">
        <pc:chgData name="RAYNER Elizabeth [Rossmoyne Senior High School]" userId="45570fc7-c0a4-4b7f-b0e7-682d9932c05c" providerId="ADAL" clId="{E8D5BFC5-C1E2-A24D-AEF7-2E5985191243}" dt="2022-01-29T14:51:40.249" v="13825" actId="20577"/>
        <pc:sldMkLst>
          <pc:docMk/>
          <pc:sldMk cId="1199941020" sldId="325"/>
        </pc:sldMkLst>
        <pc:spChg chg="del mod">
          <ac:chgData name="RAYNER Elizabeth [Rossmoyne Senior High School]" userId="45570fc7-c0a4-4b7f-b0e7-682d9932c05c" providerId="ADAL" clId="{E8D5BFC5-C1E2-A24D-AEF7-2E5985191243}" dt="2022-01-20T13:56:32.633" v="5882" actId="478"/>
          <ac:spMkLst>
            <pc:docMk/>
            <pc:sldMk cId="1199941020" sldId="325"/>
            <ac:spMk id="2" creationId="{94FFE04E-715F-E54D-AF19-8840370B66C9}"/>
          </ac:spMkLst>
        </pc:spChg>
        <pc:spChg chg="mod">
          <ac:chgData name="RAYNER Elizabeth [Rossmoyne Senior High School]" userId="45570fc7-c0a4-4b7f-b0e7-682d9932c05c" providerId="ADAL" clId="{E8D5BFC5-C1E2-A24D-AEF7-2E5985191243}" dt="2022-01-29T11:36:08.103" v="13354" actId="255"/>
          <ac:spMkLst>
            <pc:docMk/>
            <pc:sldMk cId="1199941020" sldId="325"/>
            <ac:spMk id="3" creationId="{9406820E-9C72-A147-AE75-CCD690ADA6A0}"/>
          </ac:spMkLst>
        </pc:spChg>
        <pc:spChg chg="add mod">
          <ac:chgData name="RAYNER Elizabeth [Rossmoyne Senior High School]" userId="45570fc7-c0a4-4b7f-b0e7-682d9932c05c" providerId="ADAL" clId="{E8D5BFC5-C1E2-A24D-AEF7-2E5985191243}" dt="2022-01-29T14:51:40.249" v="13825" actId="20577"/>
          <ac:spMkLst>
            <pc:docMk/>
            <pc:sldMk cId="1199941020" sldId="325"/>
            <ac:spMk id="4" creationId="{17A3EDDB-FDBC-8F47-8333-26E43A503D14}"/>
          </ac:spMkLst>
        </pc:spChg>
        <pc:graphicFrameChg chg="add mod modGraphic">
          <ac:chgData name="RAYNER Elizabeth [Rossmoyne Senior High School]" userId="45570fc7-c0a4-4b7f-b0e7-682d9932c05c" providerId="ADAL" clId="{E8D5BFC5-C1E2-A24D-AEF7-2E5985191243}" dt="2022-01-29T11:36:02.629" v="13353" actId="255"/>
          <ac:graphicFrameMkLst>
            <pc:docMk/>
            <pc:sldMk cId="1199941020" sldId="325"/>
            <ac:graphicFrameMk id="5" creationId="{1A9FEB18-D8A7-9E41-82C5-0A10CEE0B32C}"/>
          </ac:graphicFrameMkLst>
        </pc:graphicFrameChg>
      </pc:sldChg>
      <pc:sldChg chg="addSp delSp modSp new mod">
        <pc:chgData name="RAYNER Elizabeth [Rossmoyne Senior High School]" userId="45570fc7-c0a4-4b7f-b0e7-682d9932c05c" providerId="ADAL" clId="{E8D5BFC5-C1E2-A24D-AEF7-2E5985191243}" dt="2022-01-29T14:52:22.762" v="13843" actId="20577"/>
        <pc:sldMkLst>
          <pc:docMk/>
          <pc:sldMk cId="1790803491" sldId="326"/>
        </pc:sldMkLst>
        <pc:spChg chg="del">
          <ac:chgData name="RAYNER Elizabeth [Rossmoyne Senior High School]" userId="45570fc7-c0a4-4b7f-b0e7-682d9932c05c" providerId="ADAL" clId="{E8D5BFC5-C1E2-A24D-AEF7-2E5985191243}" dt="2022-01-25T02:03:47.923" v="6868" actId="478"/>
          <ac:spMkLst>
            <pc:docMk/>
            <pc:sldMk cId="1790803491" sldId="326"/>
            <ac:spMk id="2" creationId="{94DE263B-5522-794C-BD4B-CB7D0C823450}"/>
          </ac:spMkLst>
        </pc:spChg>
        <pc:spChg chg="mod">
          <ac:chgData name="RAYNER Elizabeth [Rossmoyne Senior High School]" userId="45570fc7-c0a4-4b7f-b0e7-682d9932c05c" providerId="ADAL" clId="{E8D5BFC5-C1E2-A24D-AEF7-2E5985191243}" dt="2022-01-25T02:20:31.645" v="7628" actId="14100"/>
          <ac:spMkLst>
            <pc:docMk/>
            <pc:sldMk cId="1790803491" sldId="326"/>
            <ac:spMk id="3" creationId="{F16E271E-1F26-D846-A501-921085DEAE41}"/>
          </ac:spMkLst>
        </pc:spChg>
        <pc:spChg chg="add mod">
          <ac:chgData name="RAYNER Elizabeth [Rossmoyne Senior High School]" userId="45570fc7-c0a4-4b7f-b0e7-682d9932c05c" providerId="ADAL" clId="{E8D5BFC5-C1E2-A24D-AEF7-2E5985191243}" dt="2022-01-29T14:52:22.762" v="13843" actId="20577"/>
          <ac:spMkLst>
            <pc:docMk/>
            <pc:sldMk cId="1790803491" sldId="326"/>
            <ac:spMk id="4" creationId="{A9D0A6AB-A3B4-B846-9EB5-F4D1E818C76E}"/>
          </ac:spMkLst>
        </pc:spChg>
        <pc:graphicFrameChg chg="add mod modGraphic">
          <ac:chgData name="RAYNER Elizabeth [Rossmoyne Senior High School]" userId="45570fc7-c0a4-4b7f-b0e7-682d9932c05c" providerId="ADAL" clId="{E8D5BFC5-C1E2-A24D-AEF7-2E5985191243}" dt="2022-01-25T02:20:44.912" v="7638" actId="1038"/>
          <ac:graphicFrameMkLst>
            <pc:docMk/>
            <pc:sldMk cId="1790803491" sldId="326"/>
            <ac:graphicFrameMk id="5" creationId="{32021EB1-F8D2-C542-8561-85C2843CC65A}"/>
          </ac:graphicFrameMkLst>
        </pc:graphicFrameChg>
        <pc:graphicFrameChg chg="add mod">
          <ac:chgData name="RAYNER Elizabeth [Rossmoyne Senior High School]" userId="45570fc7-c0a4-4b7f-b0e7-682d9932c05c" providerId="ADAL" clId="{E8D5BFC5-C1E2-A24D-AEF7-2E5985191243}" dt="2022-01-25T02:20:39.735" v="7634" actId="1038"/>
          <ac:graphicFrameMkLst>
            <pc:docMk/>
            <pc:sldMk cId="1790803491" sldId="326"/>
            <ac:graphicFrameMk id="7" creationId="{9E6B6603-F2B4-5A41-9302-9CD4AE8C1BF5}"/>
          </ac:graphicFrameMkLst>
        </pc:graphicFrameChg>
        <pc:picChg chg="add del">
          <ac:chgData name="RAYNER Elizabeth [Rossmoyne Senior High School]" userId="45570fc7-c0a4-4b7f-b0e7-682d9932c05c" providerId="ADAL" clId="{E8D5BFC5-C1E2-A24D-AEF7-2E5985191243}" dt="2022-01-25T02:20:00.226" v="7621" actId="478"/>
          <ac:picMkLst>
            <pc:docMk/>
            <pc:sldMk cId="1790803491" sldId="326"/>
            <ac:picMk id="2050" creationId="{CF5A2615-0444-6144-BD86-19891D7A8D9C}"/>
          </ac:picMkLst>
        </pc:picChg>
      </pc:sldChg>
      <pc:sldChg chg="addSp delSp modSp new mod ord modNotesTx">
        <pc:chgData name="RAYNER Elizabeth [Rossmoyne Senior High School]" userId="45570fc7-c0a4-4b7f-b0e7-682d9932c05c" providerId="ADAL" clId="{E8D5BFC5-C1E2-A24D-AEF7-2E5985191243}" dt="2022-01-31T06:57:11.653" v="14327" actId="20577"/>
        <pc:sldMkLst>
          <pc:docMk/>
          <pc:sldMk cId="3489783313" sldId="327"/>
        </pc:sldMkLst>
        <pc:spChg chg="del">
          <ac:chgData name="RAYNER Elizabeth [Rossmoyne Senior High School]" userId="45570fc7-c0a4-4b7f-b0e7-682d9932c05c" providerId="ADAL" clId="{E8D5BFC5-C1E2-A24D-AEF7-2E5985191243}" dt="2022-01-25T02:10:24.877" v="7433" actId="478"/>
          <ac:spMkLst>
            <pc:docMk/>
            <pc:sldMk cId="3489783313" sldId="327"/>
            <ac:spMk id="2" creationId="{F01830F2-06CE-8C4D-83DB-57CD5BC3BC3E}"/>
          </ac:spMkLst>
        </pc:spChg>
        <pc:spChg chg="mod">
          <ac:chgData name="RAYNER Elizabeth [Rossmoyne Senior High School]" userId="45570fc7-c0a4-4b7f-b0e7-682d9932c05c" providerId="ADAL" clId="{E8D5BFC5-C1E2-A24D-AEF7-2E5985191243}" dt="2022-01-25T02:10:38.792" v="7459" actId="20577"/>
          <ac:spMkLst>
            <pc:docMk/>
            <pc:sldMk cId="3489783313" sldId="327"/>
            <ac:spMk id="3" creationId="{BF70B629-B3D0-2A4A-AE3F-0E05E7197ECA}"/>
          </ac:spMkLst>
        </pc:spChg>
        <pc:spChg chg="add mod">
          <ac:chgData name="RAYNER Elizabeth [Rossmoyne Senior High School]" userId="45570fc7-c0a4-4b7f-b0e7-682d9932c05c" providerId="ADAL" clId="{E8D5BFC5-C1E2-A24D-AEF7-2E5985191243}" dt="2022-01-31T06:57:11.653" v="14327" actId="20577"/>
          <ac:spMkLst>
            <pc:docMk/>
            <pc:sldMk cId="3489783313" sldId="327"/>
            <ac:spMk id="4" creationId="{A7212FE4-C897-A641-88A9-5707508E8256}"/>
          </ac:spMkLst>
        </pc:spChg>
        <pc:spChg chg="add mod">
          <ac:chgData name="RAYNER Elizabeth [Rossmoyne Senior High School]" userId="45570fc7-c0a4-4b7f-b0e7-682d9932c05c" providerId="ADAL" clId="{E8D5BFC5-C1E2-A24D-AEF7-2E5985191243}" dt="2022-01-26T11:55:11.386" v="11126" actId="1076"/>
          <ac:spMkLst>
            <pc:docMk/>
            <pc:sldMk cId="3489783313" sldId="327"/>
            <ac:spMk id="5" creationId="{37F6F279-E58E-D84E-B621-B2405DE1F173}"/>
          </ac:spMkLst>
        </pc:spChg>
        <pc:spChg chg="add mod">
          <ac:chgData name="RAYNER Elizabeth [Rossmoyne Senior High School]" userId="45570fc7-c0a4-4b7f-b0e7-682d9932c05c" providerId="ADAL" clId="{E8D5BFC5-C1E2-A24D-AEF7-2E5985191243}" dt="2022-01-25T02:22:47.633" v="7672" actId="1076"/>
          <ac:spMkLst>
            <pc:docMk/>
            <pc:sldMk cId="3489783313" sldId="327"/>
            <ac:spMk id="10" creationId="{4C10AE46-BE0C-1940-BDE8-360E0FF62A65}"/>
          </ac:spMkLst>
        </pc:spChg>
        <pc:grpChg chg="add">
          <ac:chgData name="RAYNER Elizabeth [Rossmoyne Senior High School]" userId="45570fc7-c0a4-4b7f-b0e7-682d9932c05c" providerId="ADAL" clId="{E8D5BFC5-C1E2-A24D-AEF7-2E5985191243}" dt="2022-01-25T02:23:07.605" v="7673" actId="164"/>
          <ac:grpSpMkLst>
            <pc:docMk/>
            <pc:sldMk cId="3489783313" sldId="327"/>
            <ac:grpSpMk id="11" creationId="{317DC2DF-F9E9-ED4F-AB43-03943CD5E8C0}"/>
          </ac:grpSpMkLst>
        </pc:grpChg>
        <pc:picChg chg="add mod">
          <ac:chgData name="RAYNER Elizabeth [Rossmoyne Senior High School]" userId="45570fc7-c0a4-4b7f-b0e7-682d9932c05c" providerId="ADAL" clId="{E8D5BFC5-C1E2-A24D-AEF7-2E5985191243}" dt="2022-01-25T02:13:56.179" v="7463" actId="1076"/>
          <ac:picMkLst>
            <pc:docMk/>
            <pc:sldMk cId="3489783313" sldId="327"/>
            <ac:picMk id="1026" creationId="{F918E0CA-B912-1C4A-8876-363C9AD84B98}"/>
          </ac:picMkLst>
        </pc:picChg>
        <pc:picChg chg="add mod">
          <ac:chgData name="RAYNER Elizabeth [Rossmoyne Senior High School]" userId="45570fc7-c0a4-4b7f-b0e7-682d9932c05c" providerId="ADAL" clId="{E8D5BFC5-C1E2-A24D-AEF7-2E5985191243}" dt="2022-01-25T02:23:48.188" v="7676" actId="1076"/>
          <ac:picMkLst>
            <pc:docMk/>
            <pc:sldMk cId="3489783313" sldId="327"/>
            <ac:picMk id="1028" creationId="{83B6161E-044E-0E48-8373-78F05DF89C6A}"/>
          </ac:picMkLst>
        </pc:picChg>
        <pc:cxnChg chg="add del">
          <ac:chgData name="RAYNER Elizabeth [Rossmoyne Senior High School]" userId="45570fc7-c0a4-4b7f-b0e7-682d9932c05c" providerId="ADAL" clId="{E8D5BFC5-C1E2-A24D-AEF7-2E5985191243}" dt="2022-01-25T02:17:49.176" v="7593" actId="478"/>
          <ac:cxnSpMkLst>
            <pc:docMk/>
            <pc:sldMk cId="3489783313" sldId="327"/>
            <ac:cxnSpMk id="7" creationId="{FA6C080B-D153-E64D-927F-0F365813A013}"/>
          </ac:cxnSpMkLst>
        </pc:cxnChg>
        <pc:cxnChg chg="add del">
          <ac:chgData name="RAYNER Elizabeth [Rossmoyne Senior High School]" userId="45570fc7-c0a4-4b7f-b0e7-682d9932c05c" providerId="ADAL" clId="{E8D5BFC5-C1E2-A24D-AEF7-2E5985191243}" dt="2022-01-26T11:54:50.500" v="11099" actId="478"/>
          <ac:cxnSpMkLst>
            <pc:docMk/>
            <pc:sldMk cId="3489783313" sldId="327"/>
            <ac:cxnSpMk id="9" creationId="{C3094698-2A24-CA4B-9DC0-BC60ADADF861}"/>
          </ac:cxnSpMkLst>
        </pc:cxnChg>
      </pc:sldChg>
      <pc:sldChg chg="addSp modSp new mod">
        <pc:chgData name="RAYNER Elizabeth [Rossmoyne Senior High School]" userId="45570fc7-c0a4-4b7f-b0e7-682d9932c05c" providerId="ADAL" clId="{E8D5BFC5-C1E2-A24D-AEF7-2E5985191243}" dt="2022-01-29T08:21:10.172" v="12556" actId="1076"/>
        <pc:sldMkLst>
          <pc:docMk/>
          <pc:sldMk cId="787776285" sldId="328"/>
        </pc:sldMkLst>
        <pc:spChg chg="mod">
          <ac:chgData name="RAYNER Elizabeth [Rossmoyne Senior High School]" userId="45570fc7-c0a4-4b7f-b0e7-682d9932c05c" providerId="ADAL" clId="{E8D5BFC5-C1E2-A24D-AEF7-2E5985191243}" dt="2022-01-26T10:58:26.232" v="9220" actId="1076"/>
          <ac:spMkLst>
            <pc:docMk/>
            <pc:sldMk cId="787776285" sldId="328"/>
            <ac:spMk id="2" creationId="{737FD2C5-A457-5540-B6F5-CFA56FCF1AC9}"/>
          </ac:spMkLst>
        </pc:spChg>
        <pc:spChg chg="mod">
          <ac:chgData name="RAYNER Elizabeth [Rossmoyne Senior High School]" userId="45570fc7-c0a4-4b7f-b0e7-682d9932c05c" providerId="ADAL" clId="{E8D5BFC5-C1E2-A24D-AEF7-2E5985191243}" dt="2022-01-29T08:21:06.548" v="12555" actId="14100"/>
          <ac:spMkLst>
            <pc:docMk/>
            <pc:sldMk cId="787776285" sldId="328"/>
            <ac:spMk id="3" creationId="{8A4BDE5D-E630-CE4A-A741-A11AEAE840B6}"/>
          </ac:spMkLst>
        </pc:spChg>
        <pc:spChg chg="add mod">
          <ac:chgData name="RAYNER Elizabeth [Rossmoyne Senior High School]" userId="45570fc7-c0a4-4b7f-b0e7-682d9932c05c" providerId="ADAL" clId="{E8D5BFC5-C1E2-A24D-AEF7-2E5985191243}" dt="2022-01-29T08:21:10.172" v="12556" actId="1076"/>
          <ac:spMkLst>
            <pc:docMk/>
            <pc:sldMk cId="787776285" sldId="328"/>
            <ac:spMk id="4" creationId="{2A1D64A1-1FFC-7B4B-A453-E5663B8C0F99}"/>
          </ac:spMkLst>
        </pc:spChg>
      </pc:sldChg>
      <pc:sldChg chg="addSp delSp modSp new mod ord">
        <pc:chgData name="RAYNER Elizabeth [Rossmoyne Senior High School]" userId="45570fc7-c0a4-4b7f-b0e7-682d9932c05c" providerId="ADAL" clId="{E8D5BFC5-C1E2-A24D-AEF7-2E5985191243}" dt="2022-01-31T06:55:46.118" v="14323" actId="20577"/>
        <pc:sldMkLst>
          <pc:docMk/>
          <pc:sldMk cId="1957931644" sldId="329"/>
        </pc:sldMkLst>
        <pc:spChg chg="del mod">
          <ac:chgData name="RAYNER Elizabeth [Rossmoyne Senior High School]" userId="45570fc7-c0a4-4b7f-b0e7-682d9932c05c" providerId="ADAL" clId="{E8D5BFC5-C1E2-A24D-AEF7-2E5985191243}" dt="2022-01-26T11:09:32.217" v="9767" actId="478"/>
          <ac:spMkLst>
            <pc:docMk/>
            <pc:sldMk cId="1957931644" sldId="329"/>
            <ac:spMk id="2" creationId="{EB881923-26CE-7D42-83DC-733AB8F9F891}"/>
          </ac:spMkLst>
        </pc:spChg>
        <pc:spChg chg="add del mod">
          <ac:chgData name="RAYNER Elizabeth [Rossmoyne Senior High School]" userId="45570fc7-c0a4-4b7f-b0e7-682d9932c05c" providerId="ADAL" clId="{E8D5BFC5-C1E2-A24D-AEF7-2E5985191243}" dt="2022-01-26T11:17:47.971" v="10380" actId="1037"/>
          <ac:spMkLst>
            <pc:docMk/>
            <pc:sldMk cId="1957931644" sldId="329"/>
            <ac:spMk id="3" creationId="{478F3F3E-4067-1B48-9146-525F7F4697F8}"/>
          </ac:spMkLst>
        </pc:spChg>
        <pc:spChg chg="add mod">
          <ac:chgData name="RAYNER Elizabeth [Rossmoyne Senior High School]" userId="45570fc7-c0a4-4b7f-b0e7-682d9932c05c" providerId="ADAL" clId="{E8D5BFC5-C1E2-A24D-AEF7-2E5985191243}" dt="2022-01-31T06:55:46.118" v="14323" actId="20577"/>
          <ac:spMkLst>
            <pc:docMk/>
            <pc:sldMk cId="1957931644" sldId="329"/>
            <ac:spMk id="4" creationId="{6F6E18ED-F4BF-D84C-AE39-1D6286A54B41}"/>
          </ac:spMkLst>
        </pc:spChg>
        <pc:spChg chg="add del mod">
          <ac:chgData name="RAYNER Elizabeth [Rossmoyne Senior High School]" userId="45570fc7-c0a4-4b7f-b0e7-682d9932c05c" providerId="ADAL" clId="{E8D5BFC5-C1E2-A24D-AEF7-2E5985191243}" dt="2022-01-26T11:16:57.743" v="10366" actId="478"/>
          <ac:spMkLst>
            <pc:docMk/>
            <pc:sldMk cId="1957931644" sldId="329"/>
            <ac:spMk id="5" creationId="{1B685F75-EF08-214A-8514-9F65E0443D61}"/>
          </ac:spMkLst>
        </pc:spChg>
        <pc:picChg chg="add mod">
          <ac:chgData name="RAYNER Elizabeth [Rossmoyne Senior High School]" userId="45570fc7-c0a4-4b7f-b0e7-682d9932c05c" providerId="ADAL" clId="{E8D5BFC5-C1E2-A24D-AEF7-2E5985191243}" dt="2022-01-26T11:17:44.067" v="10378" actId="1076"/>
          <ac:picMkLst>
            <pc:docMk/>
            <pc:sldMk cId="1957931644" sldId="329"/>
            <ac:picMk id="8" creationId="{72647774-3DB1-764A-81F6-ECEB3327B1E7}"/>
          </ac:picMkLst>
        </pc:picChg>
        <pc:picChg chg="add del mod">
          <ac:chgData name="RAYNER Elizabeth [Rossmoyne Senior High School]" userId="45570fc7-c0a4-4b7f-b0e7-682d9932c05c" providerId="ADAL" clId="{E8D5BFC5-C1E2-A24D-AEF7-2E5985191243}" dt="2022-01-26T11:17:07.450" v="10370"/>
          <ac:picMkLst>
            <pc:docMk/>
            <pc:sldMk cId="1957931644" sldId="329"/>
            <ac:picMk id="1026" creationId="{FFA5889F-0628-BB4B-A8C8-1208C614FFA4}"/>
          </ac:picMkLst>
        </pc:picChg>
        <pc:picChg chg="add del mod">
          <ac:chgData name="RAYNER Elizabeth [Rossmoyne Senior High School]" userId="45570fc7-c0a4-4b7f-b0e7-682d9932c05c" providerId="ADAL" clId="{E8D5BFC5-C1E2-A24D-AEF7-2E5985191243}" dt="2022-01-26T11:17:41.333" v="10377" actId="478"/>
          <ac:picMkLst>
            <pc:docMk/>
            <pc:sldMk cId="1957931644" sldId="329"/>
            <ac:picMk id="1028" creationId="{61DF22DF-6AA8-FF4C-B4DA-528D08DD175E}"/>
          </ac:picMkLst>
        </pc:picChg>
      </pc:sldChg>
      <pc:sldChg chg="addSp delSp modSp add mod">
        <pc:chgData name="RAYNER Elizabeth [Rossmoyne Senior High School]" userId="45570fc7-c0a4-4b7f-b0e7-682d9932c05c" providerId="ADAL" clId="{E8D5BFC5-C1E2-A24D-AEF7-2E5985191243}" dt="2022-01-31T11:04:36.271" v="14695" actId="14734"/>
        <pc:sldMkLst>
          <pc:docMk/>
          <pc:sldMk cId="2102026926" sldId="330"/>
        </pc:sldMkLst>
        <pc:spChg chg="mod">
          <ac:chgData name="RAYNER Elizabeth [Rossmoyne Senior High School]" userId="45570fc7-c0a4-4b7f-b0e7-682d9932c05c" providerId="ADAL" clId="{E8D5BFC5-C1E2-A24D-AEF7-2E5985191243}" dt="2022-01-30T08:44:04.296" v="14140" actId="1036"/>
          <ac:spMkLst>
            <pc:docMk/>
            <pc:sldMk cId="2102026926" sldId="330"/>
            <ac:spMk id="6" creationId="{33B5B734-8BC6-2B47-BC7E-E29697F9C273}"/>
          </ac:spMkLst>
        </pc:spChg>
        <pc:spChg chg="del">
          <ac:chgData name="RAYNER Elizabeth [Rossmoyne Senior High School]" userId="45570fc7-c0a4-4b7f-b0e7-682d9932c05c" providerId="ADAL" clId="{E8D5BFC5-C1E2-A24D-AEF7-2E5985191243}" dt="2022-01-29T08:02:37.103" v="11181" actId="478"/>
          <ac:spMkLst>
            <pc:docMk/>
            <pc:sldMk cId="2102026926" sldId="330"/>
            <ac:spMk id="39938" creationId="{6C3E8034-E0A8-6E4B-8114-E11EE5D68B58}"/>
          </ac:spMkLst>
        </pc:spChg>
        <pc:graphicFrameChg chg="add mod modGraphic">
          <ac:chgData name="RAYNER Elizabeth [Rossmoyne Senior High School]" userId="45570fc7-c0a4-4b7f-b0e7-682d9932c05c" providerId="ADAL" clId="{E8D5BFC5-C1E2-A24D-AEF7-2E5985191243}" dt="2022-01-31T11:04:36.271" v="14695" actId="14734"/>
          <ac:graphicFrameMkLst>
            <pc:docMk/>
            <pc:sldMk cId="2102026926" sldId="330"/>
            <ac:graphicFrameMk id="2" creationId="{E35B1B4D-0A0E-164D-A16C-2AB7831F736F}"/>
          </ac:graphicFrameMkLst>
        </pc:graphicFrameChg>
      </pc:sldChg>
      <pc:sldChg chg="modSp add mod">
        <pc:chgData name="RAYNER Elizabeth [Rossmoyne Senior High School]" userId="45570fc7-c0a4-4b7f-b0e7-682d9932c05c" providerId="ADAL" clId="{E8D5BFC5-C1E2-A24D-AEF7-2E5985191243}" dt="2022-01-31T11:09:36.047" v="14859" actId="14734"/>
        <pc:sldMkLst>
          <pc:docMk/>
          <pc:sldMk cId="70790381" sldId="331"/>
        </pc:sldMkLst>
        <pc:spChg chg="mod">
          <ac:chgData name="RAYNER Elizabeth [Rossmoyne Senior High School]" userId="45570fc7-c0a4-4b7f-b0e7-682d9932c05c" providerId="ADAL" clId="{E8D5BFC5-C1E2-A24D-AEF7-2E5985191243}" dt="2022-01-29T14:50:56.942" v="13807" actId="20577"/>
          <ac:spMkLst>
            <pc:docMk/>
            <pc:sldMk cId="70790381" sldId="331"/>
            <ac:spMk id="6" creationId="{33B5B734-8BC6-2B47-BC7E-E29697F9C273}"/>
          </ac:spMkLst>
        </pc:spChg>
        <pc:graphicFrameChg chg="mod modGraphic">
          <ac:chgData name="RAYNER Elizabeth [Rossmoyne Senior High School]" userId="45570fc7-c0a4-4b7f-b0e7-682d9932c05c" providerId="ADAL" clId="{E8D5BFC5-C1E2-A24D-AEF7-2E5985191243}" dt="2022-01-31T11:09:36.047" v="14859" actId="14734"/>
          <ac:graphicFrameMkLst>
            <pc:docMk/>
            <pc:sldMk cId="70790381" sldId="331"/>
            <ac:graphicFrameMk id="2" creationId="{E35B1B4D-0A0E-164D-A16C-2AB7831F736F}"/>
          </ac:graphicFrameMkLst>
        </pc:graphicFrameChg>
      </pc:sldChg>
      <pc:sldChg chg="addSp delSp modSp new mod">
        <pc:chgData name="RAYNER Elizabeth [Rossmoyne Senior High School]" userId="45570fc7-c0a4-4b7f-b0e7-682d9932c05c" providerId="ADAL" clId="{E8D5BFC5-C1E2-A24D-AEF7-2E5985191243}" dt="2022-01-29T11:01:46.959" v="12606" actId="14100"/>
        <pc:sldMkLst>
          <pc:docMk/>
          <pc:sldMk cId="763419779" sldId="332"/>
        </pc:sldMkLst>
        <pc:spChg chg="del">
          <ac:chgData name="RAYNER Elizabeth [Rossmoyne Senior High School]" userId="45570fc7-c0a4-4b7f-b0e7-682d9932c05c" providerId="ADAL" clId="{E8D5BFC5-C1E2-A24D-AEF7-2E5985191243}" dt="2022-01-29T11:00:16.169" v="12563"/>
          <ac:spMkLst>
            <pc:docMk/>
            <pc:sldMk cId="763419779" sldId="332"/>
            <ac:spMk id="2" creationId="{92FCD5F1-6A43-1B43-9D08-22A4C9DD9E03}"/>
          </ac:spMkLst>
        </pc:spChg>
        <pc:spChg chg="del">
          <ac:chgData name="RAYNER Elizabeth [Rossmoyne Senior High School]" userId="45570fc7-c0a4-4b7f-b0e7-682d9932c05c" providerId="ADAL" clId="{E8D5BFC5-C1E2-A24D-AEF7-2E5985191243}" dt="2022-01-29T11:00:23.570" v="12565"/>
          <ac:spMkLst>
            <pc:docMk/>
            <pc:sldMk cId="763419779" sldId="332"/>
            <ac:spMk id="3" creationId="{CC9B2EC5-8DA0-B746-8B6D-48AAAAA5998D}"/>
          </ac:spMkLst>
        </pc:spChg>
        <pc:spChg chg="add mod">
          <ac:chgData name="RAYNER Elizabeth [Rossmoyne Senior High School]" userId="45570fc7-c0a4-4b7f-b0e7-682d9932c05c" providerId="ADAL" clId="{E8D5BFC5-C1E2-A24D-AEF7-2E5985191243}" dt="2022-01-29T11:00:21.947" v="12564" actId="1076"/>
          <ac:spMkLst>
            <pc:docMk/>
            <pc:sldMk cId="763419779" sldId="332"/>
            <ac:spMk id="4" creationId="{C994BB08-C35C-B142-A767-063EA5BC278C}"/>
          </ac:spMkLst>
        </pc:spChg>
        <pc:spChg chg="add mod">
          <ac:chgData name="RAYNER Elizabeth [Rossmoyne Senior High School]" userId="45570fc7-c0a4-4b7f-b0e7-682d9932c05c" providerId="ADAL" clId="{E8D5BFC5-C1E2-A24D-AEF7-2E5985191243}" dt="2022-01-29T11:00:54.828" v="12571" actId="14100"/>
          <ac:spMkLst>
            <pc:docMk/>
            <pc:sldMk cId="763419779" sldId="332"/>
            <ac:spMk id="5" creationId="{3822E564-0E41-844D-A815-42C4BD91BC55}"/>
          </ac:spMkLst>
        </pc:spChg>
        <pc:spChg chg="add mod">
          <ac:chgData name="RAYNER Elizabeth [Rossmoyne Senior High School]" userId="45570fc7-c0a4-4b7f-b0e7-682d9932c05c" providerId="ADAL" clId="{E8D5BFC5-C1E2-A24D-AEF7-2E5985191243}" dt="2022-01-29T11:01:46.959" v="12606" actId="14100"/>
          <ac:spMkLst>
            <pc:docMk/>
            <pc:sldMk cId="763419779" sldId="332"/>
            <ac:spMk id="6" creationId="{37FFE804-954A-084E-A439-262429672C32}"/>
          </ac:spMkLst>
        </pc:spChg>
        <pc:picChg chg="add del mod">
          <ac:chgData name="RAYNER Elizabeth [Rossmoyne Senior High School]" userId="45570fc7-c0a4-4b7f-b0e7-682d9932c05c" providerId="ADAL" clId="{E8D5BFC5-C1E2-A24D-AEF7-2E5985191243}" dt="2022-01-29T11:00:55.583" v="12572"/>
          <ac:picMkLst>
            <pc:docMk/>
            <pc:sldMk cId="763419779" sldId="332"/>
            <ac:picMk id="1026" creationId="{902F3362-F97C-BD46-BD94-4C00996161EE}"/>
          </ac:picMkLst>
        </pc:picChg>
        <pc:picChg chg="add mod">
          <ac:chgData name="RAYNER Elizabeth [Rossmoyne Senior High School]" userId="45570fc7-c0a4-4b7f-b0e7-682d9932c05c" providerId="ADAL" clId="{E8D5BFC5-C1E2-A24D-AEF7-2E5985191243}" dt="2022-01-29T11:01:05.427" v="12576" actId="1076"/>
          <ac:picMkLst>
            <pc:docMk/>
            <pc:sldMk cId="763419779" sldId="332"/>
            <ac:picMk id="1028" creationId="{20D832B3-841A-F34E-A0AA-2E2780629854}"/>
          </ac:picMkLst>
        </pc:picChg>
      </pc:sldChg>
      <pc:sldChg chg="addSp delSp modSp new mod modNotesTx">
        <pc:chgData name="RAYNER Elizabeth [Rossmoyne Senior High School]" userId="45570fc7-c0a4-4b7f-b0e7-682d9932c05c" providerId="ADAL" clId="{E8D5BFC5-C1E2-A24D-AEF7-2E5985191243}" dt="2022-01-29T11:36:58.798" v="13361" actId="1076"/>
        <pc:sldMkLst>
          <pc:docMk/>
          <pc:sldMk cId="2401981023" sldId="333"/>
        </pc:sldMkLst>
        <pc:spChg chg="del">
          <ac:chgData name="RAYNER Elizabeth [Rossmoyne Senior High School]" userId="45570fc7-c0a4-4b7f-b0e7-682d9932c05c" providerId="ADAL" clId="{E8D5BFC5-C1E2-A24D-AEF7-2E5985191243}" dt="2022-01-29T11:03:23.401" v="12614"/>
          <ac:spMkLst>
            <pc:docMk/>
            <pc:sldMk cId="2401981023" sldId="333"/>
            <ac:spMk id="2" creationId="{0795822D-51C9-C346-9916-A6A5B2E2CA96}"/>
          </ac:spMkLst>
        </pc:spChg>
        <pc:spChg chg="del">
          <ac:chgData name="RAYNER Elizabeth [Rossmoyne Senior High School]" userId="45570fc7-c0a4-4b7f-b0e7-682d9932c05c" providerId="ADAL" clId="{E8D5BFC5-C1E2-A24D-AEF7-2E5985191243}" dt="2022-01-29T11:03:28.629" v="12616" actId="478"/>
          <ac:spMkLst>
            <pc:docMk/>
            <pc:sldMk cId="2401981023" sldId="333"/>
            <ac:spMk id="3" creationId="{430ECC88-E902-E543-B3CA-E090D629CDD6}"/>
          </ac:spMkLst>
        </pc:spChg>
        <pc:spChg chg="add del mod">
          <ac:chgData name="RAYNER Elizabeth [Rossmoyne Senior High School]" userId="45570fc7-c0a4-4b7f-b0e7-682d9932c05c" providerId="ADAL" clId="{E8D5BFC5-C1E2-A24D-AEF7-2E5985191243}" dt="2022-01-29T11:36:55.452" v="13360" actId="478"/>
          <ac:spMkLst>
            <pc:docMk/>
            <pc:sldMk cId="2401981023" sldId="333"/>
            <ac:spMk id="4" creationId="{E08CDD9C-1567-1844-9C22-3FC88B8FB4F5}"/>
          </ac:spMkLst>
        </pc:spChg>
        <pc:spChg chg="add mod">
          <ac:chgData name="RAYNER Elizabeth [Rossmoyne Senior High School]" userId="45570fc7-c0a4-4b7f-b0e7-682d9932c05c" providerId="ADAL" clId="{E8D5BFC5-C1E2-A24D-AEF7-2E5985191243}" dt="2022-01-29T11:03:26.405" v="12615" actId="1076"/>
          <ac:spMkLst>
            <pc:docMk/>
            <pc:sldMk cId="2401981023" sldId="333"/>
            <ac:spMk id="5" creationId="{87219F9D-B0C4-9944-8DF9-FB328E28601D}"/>
          </ac:spMkLst>
        </pc:spChg>
        <pc:picChg chg="add mod">
          <ac:chgData name="RAYNER Elizabeth [Rossmoyne Senior High School]" userId="45570fc7-c0a4-4b7f-b0e7-682d9932c05c" providerId="ADAL" clId="{E8D5BFC5-C1E2-A24D-AEF7-2E5985191243}" dt="2022-01-29T11:36:58.798" v="13361" actId="1076"/>
          <ac:picMkLst>
            <pc:docMk/>
            <pc:sldMk cId="2401981023" sldId="333"/>
            <ac:picMk id="2050" creationId="{EA57033B-83ED-6849-A598-36F1029C521B}"/>
          </ac:picMkLst>
        </pc:picChg>
      </pc:sldChg>
      <pc:sldChg chg="addSp delSp modSp new">
        <pc:chgData name="RAYNER Elizabeth [Rossmoyne Senior High School]" userId="45570fc7-c0a4-4b7f-b0e7-682d9932c05c" providerId="ADAL" clId="{E8D5BFC5-C1E2-A24D-AEF7-2E5985191243}" dt="2022-01-29T11:16:58.675" v="12710" actId="1035"/>
        <pc:sldMkLst>
          <pc:docMk/>
          <pc:sldMk cId="4288830077" sldId="334"/>
        </pc:sldMkLst>
        <pc:spChg chg="del">
          <ac:chgData name="RAYNER Elizabeth [Rossmoyne Senior High School]" userId="45570fc7-c0a4-4b7f-b0e7-682d9932c05c" providerId="ADAL" clId="{E8D5BFC5-C1E2-A24D-AEF7-2E5985191243}" dt="2022-01-29T11:14:37.415" v="12693" actId="478"/>
          <ac:spMkLst>
            <pc:docMk/>
            <pc:sldMk cId="4288830077" sldId="334"/>
            <ac:spMk id="2" creationId="{4378F1CE-04C7-AC4E-914B-64D892B64B03}"/>
          </ac:spMkLst>
        </pc:spChg>
        <pc:spChg chg="del">
          <ac:chgData name="RAYNER Elizabeth [Rossmoyne Senior High School]" userId="45570fc7-c0a4-4b7f-b0e7-682d9932c05c" providerId="ADAL" clId="{E8D5BFC5-C1E2-A24D-AEF7-2E5985191243}" dt="2022-01-29T11:14:43.558" v="12695" actId="478"/>
          <ac:spMkLst>
            <pc:docMk/>
            <pc:sldMk cId="4288830077" sldId="334"/>
            <ac:spMk id="3" creationId="{0308E82C-9724-0143-B4AD-0B0539655644}"/>
          </ac:spMkLst>
        </pc:spChg>
        <pc:picChg chg="add del mod">
          <ac:chgData name="RAYNER Elizabeth [Rossmoyne Senior High School]" userId="45570fc7-c0a4-4b7f-b0e7-682d9932c05c" providerId="ADAL" clId="{E8D5BFC5-C1E2-A24D-AEF7-2E5985191243}" dt="2022-01-29T11:15:06.598" v="12697" actId="478"/>
          <ac:picMkLst>
            <pc:docMk/>
            <pc:sldMk cId="4288830077" sldId="334"/>
            <ac:picMk id="3074" creationId="{7A63A849-C94A-3F42-9719-71B965B70098}"/>
          </ac:picMkLst>
        </pc:picChg>
        <pc:picChg chg="add mod">
          <ac:chgData name="RAYNER Elizabeth [Rossmoyne Senior High School]" userId="45570fc7-c0a4-4b7f-b0e7-682d9932c05c" providerId="ADAL" clId="{E8D5BFC5-C1E2-A24D-AEF7-2E5985191243}" dt="2022-01-29T11:16:58.675" v="12710" actId="1035"/>
          <ac:picMkLst>
            <pc:docMk/>
            <pc:sldMk cId="4288830077" sldId="334"/>
            <ac:picMk id="3076" creationId="{3D973467-122C-1249-AA7C-0EEC112BFC61}"/>
          </ac:picMkLst>
        </pc:picChg>
      </pc:sldChg>
      <pc:sldChg chg="addSp modSp add mod modNotesTx">
        <pc:chgData name="RAYNER Elizabeth [Rossmoyne Senior High School]" userId="45570fc7-c0a4-4b7f-b0e7-682d9932c05c" providerId="ADAL" clId="{E8D5BFC5-C1E2-A24D-AEF7-2E5985191243}" dt="2022-01-29T14:53:15.791" v="13863" actId="1035"/>
        <pc:sldMkLst>
          <pc:docMk/>
          <pc:sldMk cId="2370501540" sldId="335"/>
        </pc:sldMkLst>
        <pc:spChg chg="add mod">
          <ac:chgData name="RAYNER Elizabeth [Rossmoyne Senior High School]" userId="45570fc7-c0a4-4b7f-b0e7-682d9932c05c" providerId="ADAL" clId="{E8D5BFC5-C1E2-A24D-AEF7-2E5985191243}" dt="2022-01-29T14:53:10.338" v="13862" actId="1036"/>
          <ac:spMkLst>
            <pc:docMk/>
            <pc:sldMk cId="2370501540" sldId="335"/>
            <ac:spMk id="2" creationId="{14C28F92-3D30-B043-8E05-50875863ED28}"/>
          </ac:spMkLst>
        </pc:spChg>
        <pc:spChg chg="mod">
          <ac:chgData name="RAYNER Elizabeth [Rossmoyne Senior High School]" userId="45570fc7-c0a4-4b7f-b0e7-682d9932c05c" providerId="ADAL" clId="{E8D5BFC5-C1E2-A24D-AEF7-2E5985191243}" dt="2022-01-29T14:52:57.493" v="13858" actId="20577"/>
          <ac:spMkLst>
            <pc:docMk/>
            <pc:sldMk cId="2370501540" sldId="335"/>
            <ac:spMk id="5" creationId="{2640C141-DDA1-0840-B873-D841E7A26997}"/>
          </ac:spMkLst>
        </pc:spChg>
        <pc:graphicFrameChg chg="mod modGraphic">
          <ac:chgData name="RAYNER Elizabeth [Rossmoyne Senior High School]" userId="45570fc7-c0a4-4b7f-b0e7-682d9932c05c" providerId="ADAL" clId="{E8D5BFC5-C1E2-A24D-AEF7-2E5985191243}" dt="2022-01-29T14:53:15.791" v="13863" actId="1035"/>
          <ac:graphicFrameMkLst>
            <pc:docMk/>
            <pc:sldMk cId="2370501540" sldId="335"/>
            <ac:graphicFrameMk id="4" creationId="{47F0FCD2-47D1-AC4B-8CE3-E1F6AFFCEF95}"/>
          </ac:graphicFrameMkLst>
        </pc:graphicFrameChg>
      </pc:sldChg>
      <pc:sldChg chg="addSp delSp modSp new mod">
        <pc:chgData name="RAYNER Elizabeth [Rossmoyne Senior High School]" userId="45570fc7-c0a4-4b7f-b0e7-682d9932c05c" providerId="ADAL" clId="{E8D5BFC5-C1E2-A24D-AEF7-2E5985191243}" dt="2022-01-29T14:52:50.383" v="13855" actId="20577"/>
        <pc:sldMkLst>
          <pc:docMk/>
          <pc:sldMk cId="2979453047" sldId="336"/>
        </pc:sldMkLst>
        <pc:spChg chg="del">
          <ac:chgData name="RAYNER Elizabeth [Rossmoyne Senior High School]" userId="45570fc7-c0a4-4b7f-b0e7-682d9932c05c" providerId="ADAL" clId="{E8D5BFC5-C1E2-A24D-AEF7-2E5985191243}" dt="2022-01-29T11:27:08.684" v="12990" actId="478"/>
          <ac:spMkLst>
            <pc:docMk/>
            <pc:sldMk cId="2979453047" sldId="336"/>
            <ac:spMk id="2" creationId="{639F09D1-7889-2741-8827-DFD05D9A091C}"/>
          </ac:spMkLst>
        </pc:spChg>
        <pc:spChg chg="del">
          <ac:chgData name="RAYNER Elizabeth [Rossmoyne Senior High School]" userId="45570fc7-c0a4-4b7f-b0e7-682d9932c05c" providerId="ADAL" clId="{E8D5BFC5-C1E2-A24D-AEF7-2E5985191243}" dt="2022-01-29T11:27:25.843" v="12993" actId="478"/>
          <ac:spMkLst>
            <pc:docMk/>
            <pc:sldMk cId="2979453047" sldId="336"/>
            <ac:spMk id="3" creationId="{923898B7-B29A-634F-9805-1D0F90800756}"/>
          </ac:spMkLst>
        </pc:spChg>
        <pc:spChg chg="add mod">
          <ac:chgData name="RAYNER Elizabeth [Rossmoyne Senior High School]" userId="45570fc7-c0a4-4b7f-b0e7-682d9932c05c" providerId="ADAL" clId="{E8D5BFC5-C1E2-A24D-AEF7-2E5985191243}" dt="2022-01-29T14:52:50.383" v="13855" actId="20577"/>
          <ac:spMkLst>
            <pc:docMk/>
            <pc:sldMk cId="2979453047" sldId="336"/>
            <ac:spMk id="4" creationId="{41EDDAE5-BD01-144B-A0ED-D5892A83FACF}"/>
          </ac:spMkLst>
        </pc:spChg>
        <pc:graphicFrameChg chg="add mod modGraphic">
          <ac:chgData name="RAYNER Elizabeth [Rossmoyne Senior High School]" userId="45570fc7-c0a4-4b7f-b0e7-682d9932c05c" providerId="ADAL" clId="{E8D5BFC5-C1E2-A24D-AEF7-2E5985191243}" dt="2022-01-29T11:28:51.270" v="13164" actId="1076"/>
          <ac:graphicFrameMkLst>
            <pc:docMk/>
            <pc:sldMk cId="2979453047" sldId="336"/>
            <ac:graphicFrameMk id="5" creationId="{744A2107-D3E3-D349-BE1E-5F6456344872}"/>
          </ac:graphicFrameMkLst>
        </pc:graphicFrameChg>
      </pc:sldChg>
      <pc:sldChg chg="addSp delSp modSp new modNotesTx">
        <pc:chgData name="RAYNER Elizabeth [Rossmoyne Senior High School]" userId="45570fc7-c0a4-4b7f-b0e7-682d9932c05c" providerId="ADAL" clId="{E8D5BFC5-C1E2-A24D-AEF7-2E5985191243}" dt="2022-01-30T08:46:15.121" v="14207" actId="20577"/>
        <pc:sldMkLst>
          <pc:docMk/>
          <pc:sldMk cId="1546855544" sldId="337"/>
        </pc:sldMkLst>
        <pc:picChg chg="add del mod">
          <ac:chgData name="RAYNER Elizabeth [Rossmoyne Senior High School]" userId="45570fc7-c0a4-4b7f-b0e7-682d9932c05c" providerId="ADAL" clId="{E8D5BFC5-C1E2-A24D-AEF7-2E5985191243}" dt="2022-01-29T12:33:27.742" v="13408" actId="478"/>
          <ac:picMkLst>
            <pc:docMk/>
            <pc:sldMk cId="1546855544" sldId="337"/>
            <ac:picMk id="2050" creationId="{C2033376-509F-F141-B8E9-F3895BCF5EC9}"/>
          </ac:picMkLst>
        </pc:picChg>
        <pc:picChg chg="add mod">
          <ac:chgData name="RAYNER Elizabeth [Rossmoyne Senior High School]" userId="45570fc7-c0a4-4b7f-b0e7-682d9932c05c" providerId="ADAL" clId="{E8D5BFC5-C1E2-A24D-AEF7-2E5985191243}" dt="2022-01-29T12:35:58.132" v="13422" actId="1076"/>
          <ac:picMkLst>
            <pc:docMk/>
            <pc:sldMk cId="1546855544" sldId="337"/>
            <ac:picMk id="2052" creationId="{D0B66FB9-6591-5847-8D0C-26FE20EAAD12}"/>
          </ac:picMkLst>
        </pc:picChg>
        <pc:picChg chg="add mod">
          <ac:chgData name="RAYNER Elizabeth [Rossmoyne Senior High School]" userId="45570fc7-c0a4-4b7f-b0e7-682d9932c05c" providerId="ADAL" clId="{E8D5BFC5-C1E2-A24D-AEF7-2E5985191243}" dt="2022-01-29T12:35:15.162" v="13417" actId="14100"/>
          <ac:picMkLst>
            <pc:docMk/>
            <pc:sldMk cId="1546855544" sldId="337"/>
            <ac:picMk id="2054" creationId="{17D1F85E-5593-4543-9CF0-E30766F60FA5}"/>
          </ac:picMkLst>
        </pc:picChg>
        <pc:picChg chg="add mod">
          <ac:chgData name="RAYNER Elizabeth [Rossmoyne Senior High School]" userId="45570fc7-c0a4-4b7f-b0e7-682d9932c05c" providerId="ADAL" clId="{E8D5BFC5-C1E2-A24D-AEF7-2E5985191243}" dt="2022-01-29T12:35:51.739" v="13421" actId="1076"/>
          <ac:picMkLst>
            <pc:docMk/>
            <pc:sldMk cId="1546855544" sldId="337"/>
            <ac:picMk id="2056" creationId="{E19076CF-3CD3-B24E-B50C-E3739A5CF1E8}"/>
          </ac:picMkLst>
        </pc:picChg>
      </pc:sldChg>
      <pc:sldChg chg="addSp delSp modSp new del mod">
        <pc:chgData name="RAYNER Elizabeth [Rossmoyne Senior High School]" userId="45570fc7-c0a4-4b7f-b0e7-682d9932c05c" providerId="ADAL" clId="{E8D5BFC5-C1E2-A24D-AEF7-2E5985191243}" dt="2022-01-29T12:32:13.904" v="13404" actId="2696"/>
        <pc:sldMkLst>
          <pc:docMk/>
          <pc:sldMk cId="3280176030" sldId="337"/>
        </pc:sldMkLst>
        <pc:spChg chg="mod">
          <ac:chgData name="RAYNER Elizabeth [Rossmoyne Senior High School]" userId="45570fc7-c0a4-4b7f-b0e7-682d9932c05c" providerId="ADAL" clId="{E8D5BFC5-C1E2-A24D-AEF7-2E5985191243}" dt="2022-01-29T12:31:51.545" v="13402" actId="1076"/>
          <ac:spMkLst>
            <pc:docMk/>
            <pc:sldMk cId="3280176030" sldId="337"/>
            <ac:spMk id="3" creationId="{A241280A-1EEA-BD43-997E-E71ED2331037}"/>
          </ac:spMkLst>
        </pc:spChg>
        <pc:spChg chg="add del">
          <ac:chgData name="RAYNER Elizabeth [Rossmoyne Senior High School]" userId="45570fc7-c0a4-4b7f-b0e7-682d9932c05c" providerId="ADAL" clId="{E8D5BFC5-C1E2-A24D-AEF7-2E5985191243}" dt="2022-01-29T12:27:35.409" v="13365" actId="478"/>
          <ac:spMkLst>
            <pc:docMk/>
            <pc:sldMk cId="3280176030" sldId="337"/>
            <ac:spMk id="4" creationId="{81D7451B-3A94-1A41-B180-900F50B71646}"/>
          </ac:spMkLst>
        </pc:spChg>
        <pc:spChg chg="add del">
          <ac:chgData name="RAYNER Elizabeth [Rossmoyne Senior High School]" userId="45570fc7-c0a4-4b7f-b0e7-682d9932c05c" providerId="ADAL" clId="{E8D5BFC5-C1E2-A24D-AEF7-2E5985191243}" dt="2022-01-29T12:28:03.734" v="13370"/>
          <ac:spMkLst>
            <pc:docMk/>
            <pc:sldMk cId="3280176030" sldId="337"/>
            <ac:spMk id="5" creationId="{D8895B84-4C5F-004E-A4D8-4EA6C76D1414}"/>
          </ac:spMkLst>
        </pc:spChg>
        <pc:spChg chg="add">
          <ac:chgData name="RAYNER Elizabeth [Rossmoyne Senior High School]" userId="45570fc7-c0a4-4b7f-b0e7-682d9932c05c" providerId="ADAL" clId="{E8D5BFC5-C1E2-A24D-AEF7-2E5985191243}" dt="2022-01-29T12:28:03.765" v="13371"/>
          <ac:spMkLst>
            <pc:docMk/>
            <pc:sldMk cId="3280176030" sldId="337"/>
            <ac:spMk id="6" creationId="{27208E27-0D39-E541-8BB0-572AA2DE9AAD}"/>
          </ac:spMkLst>
        </pc:spChg>
        <pc:picChg chg="add del mod">
          <ac:chgData name="RAYNER Elizabeth [Rossmoyne Senior High School]" userId="45570fc7-c0a4-4b7f-b0e7-682d9932c05c" providerId="ADAL" clId="{E8D5BFC5-C1E2-A24D-AEF7-2E5985191243}" dt="2022-01-29T12:27:51.624" v="13368" actId="478"/>
          <ac:picMkLst>
            <pc:docMk/>
            <pc:sldMk cId="3280176030" sldId="337"/>
            <ac:picMk id="1028" creationId="{CC9D5E2E-9F26-3940-A0E7-93D8931CFED2}"/>
          </ac:picMkLst>
        </pc:picChg>
      </pc:sldChg>
      <pc:sldChg chg="new del">
        <pc:chgData name="RAYNER Elizabeth [Rossmoyne Senior High School]" userId="45570fc7-c0a4-4b7f-b0e7-682d9932c05c" providerId="ADAL" clId="{E8D5BFC5-C1E2-A24D-AEF7-2E5985191243}" dt="2022-01-30T08:31:59.371" v="13865" actId="2696"/>
        <pc:sldMkLst>
          <pc:docMk/>
          <pc:sldMk cId="777821373" sldId="338"/>
        </pc:sldMkLst>
      </pc:sldChg>
      <pc:sldChg chg="modSp add mod">
        <pc:chgData name="RAYNER Elizabeth [Rossmoyne Senior High School]" userId="45570fc7-c0a4-4b7f-b0e7-682d9932c05c" providerId="ADAL" clId="{E8D5BFC5-C1E2-A24D-AEF7-2E5985191243}" dt="2022-01-31T11:09:40.293" v="14862" actId="20577"/>
        <pc:sldMkLst>
          <pc:docMk/>
          <pc:sldMk cId="873659812" sldId="338"/>
        </pc:sldMkLst>
        <pc:graphicFrameChg chg="mod modGraphic">
          <ac:chgData name="RAYNER Elizabeth [Rossmoyne Senior High School]" userId="45570fc7-c0a4-4b7f-b0e7-682d9932c05c" providerId="ADAL" clId="{E8D5BFC5-C1E2-A24D-AEF7-2E5985191243}" dt="2022-01-31T11:09:40.293" v="14862" actId="20577"/>
          <ac:graphicFrameMkLst>
            <pc:docMk/>
            <pc:sldMk cId="873659812" sldId="338"/>
            <ac:graphicFrameMk id="2" creationId="{E35B1B4D-0A0E-164D-A16C-2AB7831F736F}"/>
          </ac:graphicFrameMkLst>
        </pc:graphicFrameChg>
      </pc:sldChg>
      <pc:sldChg chg="addSp delSp modSp new mod modNotesTx">
        <pc:chgData name="RAYNER Elizabeth [Rossmoyne Senior High School]" userId="45570fc7-c0a4-4b7f-b0e7-682d9932c05c" providerId="ADAL" clId="{E8D5BFC5-C1E2-A24D-AEF7-2E5985191243}" dt="2022-02-01T04:48:19.739" v="15147" actId="20577"/>
        <pc:sldMkLst>
          <pc:docMk/>
          <pc:sldMk cId="3511224063" sldId="339"/>
        </pc:sldMkLst>
        <pc:spChg chg="del">
          <ac:chgData name="RAYNER Elizabeth [Rossmoyne Senior High School]" userId="45570fc7-c0a4-4b7f-b0e7-682d9932c05c" providerId="ADAL" clId="{E8D5BFC5-C1E2-A24D-AEF7-2E5985191243}" dt="2022-02-01T04:36:33.735" v="14995"/>
          <ac:spMkLst>
            <pc:docMk/>
            <pc:sldMk cId="3511224063" sldId="339"/>
            <ac:spMk id="2" creationId="{EBA7F3BC-F7D2-2347-A1C6-99E052695E70}"/>
          </ac:spMkLst>
        </pc:spChg>
        <pc:spChg chg="del">
          <ac:chgData name="RAYNER Elizabeth [Rossmoyne Senior High School]" userId="45570fc7-c0a4-4b7f-b0e7-682d9932c05c" providerId="ADAL" clId="{E8D5BFC5-C1E2-A24D-AEF7-2E5985191243}" dt="2022-02-01T04:37:59.168" v="15015"/>
          <ac:spMkLst>
            <pc:docMk/>
            <pc:sldMk cId="3511224063" sldId="339"/>
            <ac:spMk id="3" creationId="{F062EEE3-26D8-E344-A85F-985340465456}"/>
          </ac:spMkLst>
        </pc:spChg>
        <pc:spChg chg="add mod">
          <ac:chgData name="RAYNER Elizabeth [Rossmoyne Senior High School]" userId="45570fc7-c0a4-4b7f-b0e7-682d9932c05c" providerId="ADAL" clId="{E8D5BFC5-C1E2-A24D-AEF7-2E5985191243}" dt="2022-02-01T04:39:52.641" v="15036" actId="1035"/>
          <ac:spMkLst>
            <pc:docMk/>
            <pc:sldMk cId="3511224063" sldId="339"/>
            <ac:spMk id="4" creationId="{B5F223E5-47B6-5640-90DA-B05EDA4ED106}"/>
          </ac:spMkLst>
        </pc:spChg>
        <pc:spChg chg="add del mod">
          <ac:chgData name="RAYNER Elizabeth [Rossmoyne Senior High School]" userId="45570fc7-c0a4-4b7f-b0e7-682d9932c05c" providerId="ADAL" clId="{E8D5BFC5-C1E2-A24D-AEF7-2E5985191243}" dt="2022-02-01T04:36:40.078" v="14997" actId="478"/>
          <ac:spMkLst>
            <pc:docMk/>
            <pc:sldMk cId="3511224063" sldId="339"/>
            <ac:spMk id="5" creationId="{D604B269-BABD-BA4F-A3D1-4F0C61F36100}"/>
          </ac:spMkLst>
        </pc:spChg>
        <pc:spChg chg="add mod">
          <ac:chgData name="RAYNER Elizabeth [Rossmoyne Senior High School]" userId="45570fc7-c0a4-4b7f-b0e7-682d9932c05c" providerId="ADAL" clId="{E8D5BFC5-C1E2-A24D-AEF7-2E5985191243}" dt="2022-02-01T04:42:58.964" v="15071" actId="1076"/>
          <ac:spMkLst>
            <pc:docMk/>
            <pc:sldMk cId="3511224063" sldId="339"/>
            <ac:spMk id="6" creationId="{8A297F7E-5C43-0A43-83EF-7C0A4CA4E643}"/>
          </ac:spMkLst>
        </pc:spChg>
        <pc:spChg chg="add mod">
          <ac:chgData name="RAYNER Elizabeth [Rossmoyne Senior High School]" userId="45570fc7-c0a4-4b7f-b0e7-682d9932c05c" providerId="ADAL" clId="{E8D5BFC5-C1E2-A24D-AEF7-2E5985191243}" dt="2022-02-01T04:43:16.073" v="15082" actId="1076"/>
          <ac:spMkLst>
            <pc:docMk/>
            <pc:sldMk cId="3511224063" sldId="339"/>
            <ac:spMk id="13" creationId="{592B0916-0CCB-0440-AE73-ED0B1678E692}"/>
          </ac:spMkLst>
        </pc:spChg>
        <pc:picChg chg="add del mod">
          <ac:chgData name="RAYNER Elizabeth [Rossmoyne Senior High School]" userId="45570fc7-c0a4-4b7f-b0e7-682d9932c05c" providerId="ADAL" clId="{E8D5BFC5-C1E2-A24D-AEF7-2E5985191243}" dt="2022-02-01T04:38:19.411" v="15026" actId="478"/>
          <ac:picMkLst>
            <pc:docMk/>
            <pc:sldMk cId="3511224063" sldId="339"/>
            <ac:picMk id="1026" creationId="{8ACBEEC6-35CE-FE43-B411-5FBA3C5BE0BC}"/>
          </ac:picMkLst>
        </pc:picChg>
        <pc:picChg chg="add del mod">
          <ac:chgData name="RAYNER Elizabeth [Rossmoyne Senior High School]" userId="45570fc7-c0a4-4b7f-b0e7-682d9932c05c" providerId="ADAL" clId="{E8D5BFC5-C1E2-A24D-AEF7-2E5985191243}" dt="2022-02-01T04:37:18.914" v="15006"/>
          <ac:picMkLst>
            <pc:docMk/>
            <pc:sldMk cId="3511224063" sldId="339"/>
            <ac:picMk id="1028" creationId="{DD09712B-F036-224A-B129-3C3647A9BF29}"/>
          </ac:picMkLst>
        </pc:picChg>
        <pc:picChg chg="add mod">
          <ac:chgData name="RAYNER Elizabeth [Rossmoyne Senior High School]" userId="45570fc7-c0a4-4b7f-b0e7-682d9932c05c" providerId="ADAL" clId="{E8D5BFC5-C1E2-A24D-AEF7-2E5985191243}" dt="2022-02-01T04:39:55.456" v="15040" actId="1035"/>
          <ac:picMkLst>
            <pc:docMk/>
            <pc:sldMk cId="3511224063" sldId="339"/>
            <ac:picMk id="1030" creationId="{E8B36ABF-1377-AE43-95FC-18CAF0779D17}"/>
          </ac:picMkLst>
        </pc:picChg>
        <pc:picChg chg="add mod">
          <ac:chgData name="RAYNER Elizabeth [Rossmoyne Senior High School]" userId="45570fc7-c0a4-4b7f-b0e7-682d9932c05c" providerId="ADAL" clId="{E8D5BFC5-C1E2-A24D-AEF7-2E5985191243}" dt="2022-02-01T04:39:58.519" v="15044" actId="1035"/>
          <ac:picMkLst>
            <pc:docMk/>
            <pc:sldMk cId="3511224063" sldId="339"/>
            <ac:picMk id="1032" creationId="{68AAAB52-46A6-D540-83EE-88C4BBC7A5E5}"/>
          </ac:picMkLst>
        </pc:picChg>
        <pc:picChg chg="add del mod">
          <ac:chgData name="RAYNER Elizabeth [Rossmoyne Senior High School]" userId="45570fc7-c0a4-4b7f-b0e7-682d9932c05c" providerId="ADAL" clId="{E8D5BFC5-C1E2-A24D-AEF7-2E5985191243}" dt="2022-02-01T04:42:02.002" v="15046" actId="478"/>
          <ac:picMkLst>
            <pc:docMk/>
            <pc:sldMk cId="3511224063" sldId="339"/>
            <ac:picMk id="1034" creationId="{F7E4159C-EB5F-1746-B37D-529A7923AA13}"/>
          </ac:picMkLst>
        </pc:picChg>
        <pc:picChg chg="add mod">
          <ac:chgData name="RAYNER Elizabeth [Rossmoyne Senior High School]" userId="45570fc7-c0a4-4b7f-b0e7-682d9932c05c" providerId="ADAL" clId="{E8D5BFC5-C1E2-A24D-AEF7-2E5985191243}" dt="2022-02-01T04:42:32.274" v="15053" actId="1076"/>
          <ac:picMkLst>
            <pc:docMk/>
            <pc:sldMk cId="3511224063" sldId="339"/>
            <ac:picMk id="1036" creationId="{AFDD9B3F-CF5D-8843-B73D-C9222E2536FC}"/>
          </ac:picMkLst>
        </pc:picChg>
      </pc:sldChg>
      <pc:sldChg chg="addSp modSp new mod">
        <pc:chgData name="RAYNER Elizabeth [Rossmoyne Senior High School]" userId="45570fc7-c0a4-4b7f-b0e7-682d9932c05c" providerId="ADAL" clId="{E8D5BFC5-C1E2-A24D-AEF7-2E5985191243}" dt="2022-02-01T04:45:46.417" v="15145" actId="113"/>
        <pc:sldMkLst>
          <pc:docMk/>
          <pc:sldMk cId="953494405" sldId="340"/>
        </pc:sldMkLst>
        <pc:spChg chg="mod">
          <ac:chgData name="RAYNER Elizabeth [Rossmoyne Senior High School]" userId="45570fc7-c0a4-4b7f-b0e7-682d9932c05c" providerId="ADAL" clId="{E8D5BFC5-C1E2-A24D-AEF7-2E5985191243}" dt="2022-02-01T04:45:46.417" v="15145" actId="113"/>
          <ac:spMkLst>
            <pc:docMk/>
            <pc:sldMk cId="953494405" sldId="340"/>
            <ac:spMk id="2" creationId="{9485712C-C1D7-654E-9837-46BD969B4B4E}"/>
          </ac:spMkLst>
        </pc:spChg>
        <pc:picChg chg="add mod">
          <ac:chgData name="RAYNER Elizabeth [Rossmoyne Senior High School]" userId="45570fc7-c0a4-4b7f-b0e7-682d9932c05c" providerId="ADAL" clId="{E8D5BFC5-C1E2-A24D-AEF7-2E5985191243}" dt="2022-02-01T04:44:28.701" v="15114" actId="1076"/>
          <ac:picMkLst>
            <pc:docMk/>
            <pc:sldMk cId="953494405" sldId="340"/>
            <ac:picMk id="2050" creationId="{289D5922-23C4-8A43-9D46-7DE8186CC64C}"/>
          </ac:picMkLst>
        </pc:picChg>
      </pc:sldChg>
      <pc:sldChg chg="addSp delSp modSp new">
        <pc:chgData name="RAYNER Elizabeth [Rossmoyne Senior High School]" userId="45570fc7-c0a4-4b7f-b0e7-682d9932c05c" providerId="ADAL" clId="{E8D5BFC5-C1E2-A24D-AEF7-2E5985191243}" dt="2022-02-02T13:32:18.861" v="15328" actId="1076"/>
        <pc:sldMkLst>
          <pc:docMk/>
          <pc:sldMk cId="727666256" sldId="341"/>
        </pc:sldMkLst>
        <pc:spChg chg="del">
          <ac:chgData name="RAYNER Elizabeth [Rossmoyne Senior High School]" userId="45570fc7-c0a4-4b7f-b0e7-682d9932c05c" providerId="ADAL" clId="{E8D5BFC5-C1E2-A24D-AEF7-2E5985191243}" dt="2022-02-02T13:31:46.043" v="15318"/>
          <ac:spMkLst>
            <pc:docMk/>
            <pc:sldMk cId="727666256" sldId="341"/>
            <ac:spMk id="2" creationId="{437D4AF8-CDB2-0049-9472-B17DADF8BCE2}"/>
          </ac:spMkLst>
        </pc:spChg>
        <pc:spChg chg="del">
          <ac:chgData name="RAYNER Elizabeth [Rossmoyne Senior High School]" userId="45570fc7-c0a4-4b7f-b0e7-682d9932c05c" providerId="ADAL" clId="{E8D5BFC5-C1E2-A24D-AEF7-2E5985191243}" dt="2022-02-02T13:32:07.052" v="15325" actId="478"/>
          <ac:spMkLst>
            <pc:docMk/>
            <pc:sldMk cId="727666256" sldId="341"/>
            <ac:spMk id="3" creationId="{B61E91E3-AA33-4546-A7A7-86ECEB3A55ED}"/>
          </ac:spMkLst>
        </pc:spChg>
        <pc:spChg chg="add mod">
          <ac:chgData name="RAYNER Elizabeth [Rossmoyne Senior High School]" userId="45570fc7-c0a4-4b7f-b0e7-682d9932c05c" providerId="ADAL" clId="{E8D5BFC5-C1E2-A24D-AEF7-2E5985191243}" dt="2022-02-02T13:31:48.774" v="15321" actId="1036"/>
          <ac:spMkLst>
            <pc:docMk/>
            <pc:sldMk cId="727666256" sldId="341"/>
            <ac:spMk id="4" creationId="{59905B26-8033-6641-87EE-587C3C1436F2}"/>
          </ac:spMkLst>
        </pc:spChg>
        <pc:spChg chg="add mod">
          <ac:chgData name="RAYNER Elizabeth [Rossmoyne Senior High School]" userId="45570fc7-c0a4-4b7f-b0e7-682d9932c05c" providerId="ADAL" clId="{E8D5BFC5-C1E2-A24D-AEF7-2E5985191243}" dt="2022-02-02T13:32:10.612" v="15326" actId="1076"/>
          <ac:spMkLst>
            <pc:docMk/>
            <pc:sldMk cId="727666256" sldId="341"/>
            <ac:spMk id="5" creationId="{C718ED36-B98D-1B48-B8B4-A95639506CCD}"/>
          </ac:spMkLst>
        </pc:spChg>
        <pc:picChg chg="add mod">
          <ac:chgData name="RAYNER Elizabeth [Rossmoyne Senior High School]" userId="45570fc7-c0a4-4b7f-b0e7-682d9932c05c" providerId="ADAL" clId="{E8D5BFC5-C1E2-A24D-AEF7-2E5985191243}" dt="2022-02-02T13:32:18.861" v="15328" actId="1076"/>
          <ac:picMkLst>
            <pc:docMk/>
            <pc:sldMk cId="727666256" sldId="341"/>
            <ac:picMk id="6" creationId="{25B6FFB3-E603-F84A-9E7E-D05679A4B7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3DB9DB-87D6-7E4F-A339-47813330CB1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528B9EA-3E35-EA4A-8EB4-BAABE4F5E79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726F36A-9AB0-6241-913B-3A3A0D590F7F}" type="datetimeFigureOut">
              <a:rPr lang="en-US" altLang="en-US"/>
              <a:pPr>
                <a:defRPr/>
              </a:pPr>
              <a:t>2/4/2022</a:t>
            </a:fld>
            <a:endParaRPr lang="en-US" altLang="en-US"/>
          </a:p>
        </p:txBody>
      </p:sp>
      <p:sp>
        <p:nvSpPr>
          <p:cNvPr id="4" name="Footer Placeholder 3">
            <a:extLst>
              <a:ext uri="{FF2B5EF4-FFF2-40B4-BE49-F238E27FC236}">
                <a16:creationId xmlns:a16="http://schemas.microsoft.com/office/drawing/2014/main" id="{CC2BF4FF-D4D1-E547-89DC-7F511E769AA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1B1C4F98-0474-8748-801E-BE38CB6FD67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10A707C-C82E-6D4E-A7C8-D466EFD6C49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2D32C-4A70-2E4F-8926-FD3C0F652A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73942F5-D982-2246-B55D-633D7DDF774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CF76E315-15F4-AF4A-9BEE-9FDB4944C3A5}" type="datetimeFigureOut">
              <a:rPr lang="en-US" altLang="en-US"/>
              <a:pPr>
                <a:defRPr/>
              </a:pPr>
              <a:t>2/4/2022</a:t>
            </a:fld>
            <a:endParaRPr lang="en-US" altLang="en-US"/>
          </a:p>
        </p:txBody>
      </p:sp>
      <p:sp>
        <p:nvSpPr>
          <p:cNvPr id="4" name="Slide Image Placeholder 3">
            <a:extLst>
              <a:ext uri="{FF2B5EF4-FFF2-40B4-BE49-F238E27FC236}">
                <a16:creationId xmlns:a16="http://schemas.microsoft.com/office/drawing/2014/main" id="{4C92AE7C-CA99-1B4F-922C-4D429D80754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54CB75-7B54-824E-9C70-4E7D6E37B3E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EE2E308-180D-BA4A-8962-1202E9C832A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35C3B42-6885-5F4B-B9D9-08B8574A6A3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C83826A-A516-4F49-A6A5-427A70DA3A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5F46BF7-FCE0-A944-93B6-9677490051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19E4368-8DB3-1C4F-8C21-D8D45B23B9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1" name="Slide Number Placeholder 3">
            <a:extLst>
              <a:ext uri="{FF2B5EF4-FFF2-40B4-BE49-F238E27FC236}">
                <a16:creationId xmlns:a16="http://schemas.microsoft.com/office/drawing/2014/main" id="{160BC207-8B63-8347-A9F7-08DBE00299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69500C1-E145-A04B-B0C3-408E2F1D5F36}"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10</a:t>
            </a:fld>
            <a:endParaRPr lang="en-US" altLang="en-US"/>
          </a:p>
        </p:txBody>
      </p:sp>
    </p:spTree>
    <p:extLst>
      <p:ext uri="{BB962C8B-B14F-4D97-AF65-F5344CB8AC3E}">
        <p14:creationId xmlns:p14="http://schemas.microsoft.com/office/powerpoint/2010/main" val="367858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56E1E094-0D75-A848-9ABF-64203F97E2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FFDE838-A515-A442-8457-C15E7FAF9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endParaRPr lang="en-US" altLang="en-US" dirty="0"/>
          </a:p>
        </p:txBody>
      </p:sp>
      <p:sp>
        <p:nvSpPr>
          <p:cNvPr id="28675" name="Slide Number Placeholder 3">
            <a:extLst>
              <a:ext uri="{FF2B5EF4-FFF2-40B4-BE49-F238E27FC236}">
                <a16:creationId xmlns:a16="http://schemas.microsoft.com/office/drawing/2014/main" id="{A2AB01DF-E46E-C24A-B763-DEB5174FA1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5B9016-1CDE-1E45-BFE7-48A1ECEDEECA}"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12</a:t>
            </a:fld>
            <a:endParaRPr lang="en-US" altLang="en-US"/>
          </a:p>
        </p:txBody>
      </p:sp>
    </p:spTree>
    <p:extLst>
      <p:ext uri="{BB962C8B-B14F-4D97-AF65-F5344CB8AC3E}">
        <p14:creationId xmlns:p14="http://schemas.microsoft.com/office/powerpoint/2010/main" val="95057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36673C3-8A43-0B4B-B87D-A59E8054FB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681F547E-4E78-E544-AA07-2BEA02D7AF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p>
          <a:p>
            <a:endParaRPr lang="en-US" altLang="en-US" dirty="0"/>
          </a:p>
          <a:p>
            <a:endParaRPr lang="en-US" altLang="en-US" dirty="0"/>
          </a:p>
        </p:txBody>
      </p:sp>
      <p:sp>
        <p:nvSpPr>
          <p:cNvPr id="30723" name="Slide Number Placeholder 3">
            <a:extLst>
              <a:ext uri="{FF2B5EF4-FFF2-40B4-BE49-F238E27FC236}">
                <a16:creationId xmlns:a16="http://schemas.microsoft.com/office/drawing/2014/main" id="{0FD7B732-FC11-EE4A-9D2A-CE7E68E569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CDAB2F-FAFC-C84E-A3E6-4F49F35A86A2}"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14</a:t>
            </a:fld>
            <a:endParaRPr lang="en-US" altLang="en-US"/>
          </a:p>
        </p:txBody>
      </p:sp>
    </p:spTree>
    <p:extLst>
      <p:ext uri="{BB962C8B-B14F-4D97-AF65-F5344CB8AC3E}">
        <p14:creationId xmlns:p14="http://schemas.microsoft.com/office/powerpoint/2010/main" val="133777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effectLst/>
              <a:latin typeface="+mn-lt"/>
              <a:ea typeface="MS PGothic" panose="020B0600070205080204"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dirty="0"/>
          </a:p>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15</a:t>
            </a:fld>
            <a:endParaRPr lang="en-US" altLang="en-US"/>
          </a:p>
        </p:txBody>
      </p:sp>
    </p:spTree>
    <p:extLst>
      <p:ext uri="{BB962C8B-B14F-4D97-AF65-F5344CB8AC3E}">
        <p14:creationId xmlns:p14="http://schemas.microsoft.com/office/powerpoint/2010/main" val="204538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16</a:t>
            </a:fld>
            <a:endParaRPr lang="en-US" altLang="en-US"/>
          </a:p>
        </p:txBody>
      </p:sp>
    </p:spTree>
    <p:extLst>
      <p:ext uri="{BB962C8B-B14F-4D97-AF65-F5344CB8AC3E}">
        <p14:creationId xmlns:p14="http://schemas.microsoft.com/office/powerpoint/2010/main" val="82956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17</a:t>
            </a:fld>
            <a:endParaRPr lang="en-US" altLang="en-US"/>
          </a:p>
        </p:txBody>
      </p:sp>
    </p:spTree>
    <p:extLst>
      <p:ext uri="{BB962C8B-B14F-4D97-AF65-F5344CB8AC3E}">
        <p14:creationId xmlns:p14="http://schemas.microsoft.com/office/powerpoint/2010/main" val="345370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18</a:t>
            </a:fld>
            <a:endParaRPr lang="en-US" altLang="en-US"/>
          </a:p>
        </p:txBody>
      </p:sp>
    </p:spTree>
    <p:extLst>
      <p:ext uri="{BB962C8B-B14F-4D97-AF65-F5344CB8AC3E}">
        <p14:creationId xmlns:p14="http://schemas.microsoft.com/office/powerpoint/2010/main" val="54826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19</a:t>
            </a:fld>
            <a:endParaRPr lang="en-US" altLang="en-US"/>
          </a:p>
        </p:txBody>
      </p:sp>
    </p:spTree>
    <p:extLst>
      <p:ext uri="{BB962C8B-B14F-4D97-AF65-F5344CB8AC3E}">
        <p14:creationId xmlns:p14="http://schemas.microsoft.com/office/powerpoint/2010/main" val="242501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2</a:t>
            </a:fld>
            <a:endParaRPr lang="en-US" altLang="en-US"/>
          </a:p>
        </p:txBody>
      </p:sp>
    </p:spTree>
    <p:extLst>
      <p:ext uri="{BB962C8B-B14F-4D97-AF65-F5344CB8AC3E}">
        <p14:creationId xmlns:p14="http://schemas.microsoft.com/office/powerpoint/2010/main" val="1645310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20</a:t>
            </a:fld>
            <a:endParaRPr lang="en-US" altLang="en-US"/>
          </a:p>
        </p:txBody>
      </p:sp>
    </p:spTree>
    <p:extLst>
      <p:ext uri="{BB962C8B-B14F-4D97-AF65-F5344CB8AC3E}">
        <p14:creationId xmlns:p14="http://schemas.microsoft.com/office/powerpoint/2010/main" val="242614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21</a:t>
            </a:fld>
            <a:endParaRPr lang="en-US" altLang="en-US"/>
          </a:p>
        </p:txBody>
      </p:sp>
    </p:spTree>
    <p:extLst>
      <p:ext uri="{BB962C8B-B14F-4D97-AF65-F5344CB8AC3E}">
        <p14:creationId xmlns:p14="http://schemas.microsoft.com/office/powerpoint/2010/main" val="125418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22</a:t>
            </a:fld>
            <a:endParaRPr lang="en-US" altLang="en-US"/>
          </a:p>
        </p:txBody>
      </p:sp>
    </p:spTree>
    <p:extLst>
      <p:ext uri="{BB962C8B-B14F-4D97-AF65-F5344CB8AC3E}">
        <p14:creationId xmlns:p14="http://schemas.microsoft.com/office/powerpoint/2010/main" val="36064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23</a:t>
            </a:fld>
            <a:endParaRPr lang="en-US" altLang="en-US"/>
          </a:p>
        </p:txBody>
      </p:sp>
    </p:spTree>
    <p:extLst>
      <p:ext uri="{BB962C8B-B14F-4D97-AF65-F5344CB8AC3E}">
        <p14:creationId xmlns:p14="http://schemas.microsoft.com/office/powerpoint/2010/main" val="379669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24</a:t>
            </a:fld>
            <a:endParaRPr lang="en-US" altLang="en-US"/>
          </a:p>
        </p:txBody>
      </p:sp>
    </p:spTree>
    <p:extLst>
      <p:ext uri="{BB962C8B-B14F-4D97-AF65-F5344CB8AC3E}">
        <p14:creationId xmlns:p14="http://schemas.microsoft.com/office/powerpoint/2010/main" val="2860540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25</a:t>
            </a:fld>
            <a:endParaRPr lang="en-US" altLang="en-US"/>
          </a:p>
        </p:txBody>
      </p:sp>
    </p:spTree>
    <p:extLst>
      <p:ext uri="{BB962C8B-B14F-4D97-AF65-F5344CB8AC3E}">
        <p14:creationId xmlns:p14="http://schemas.microsoft.com/office/powerpoint/2010/main" val="1152462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26</a:t>
            </a:fld>
            <a:endParaRPr lang="en-US" altLang="en-US"/>
          </a:p>
        </p:txBody>
      </p:sp>
    </p:spTree>
    <p:extLst>
      <p:ext uri="{BB962C8B-B14F-4D97-AF65-F5344CB8AC3E}">
        <p14:creationId xmlns:p14="http://schemas.microsoft.com/office/powerpoint/2010/main" val="1494094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27</a:t>
            </a:fld>
            <a:endParaRPr lang="en-US" altLang="en-US"/>
          </a:p>
        </p:txBody>
      </p:sp>
    </p:spTree>
    <p:extLst>
      <p:ext uri="{BB962C8B-B14F-4D97-AF65-F5344CB8AC3E}">
        <p14:creationId xmlns:p14="http://schemas.microsoft.com/office/powerpoint/2010/main" val="90923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28</a:t>
            </a:fld>
            <a:endParaRPr lang="en-US" altLang="en-US"/>
          </a:p>
        </p:txBody>
      </p:sp>
    </p:spTree>
    <p:extLst>
      <p:ext uri="{BB962C8B-B14F-4D97-AF65-F5344CB8AC3E}">
        <p14:creationId xmlns:p14="http://schemas.microsoft.com/office/powerpoint/2010/main" val="400551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3</a:t>
            </a:fld>
            <a:endParaRPr lang="en-US" altLang="en-US"/>
          </a:p>
        </p:txBody>
      </p:sp>
    </p:spTree>
    <p:extLst>
      <p:ext uri="{BB962C8B-B14F-4D97-AF65-F5344CB8AC3E}">
        <p14:creationId xmlns:p14="http://schemas.microsoft.com/office/powerpoint/2010/main" val="233134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DAC40683-1C39-6145-9CF0-0746A13D06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9C13E766-B746-6045-959F-1496023FB4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3" name="Slide Number Placeholder 3">
            <a:extLst>
              <a:ext uri="{FF2B5EF4-FFF2-40B4-BE49-F238E27FC236}">
                <a16:creationId xmlns:a16="http://schemas.microsoft.com/office/drawing/2014/main" id="{5F218295-2D12-5C4D-8902-C9A8DBBBF2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80A69AB-A3AA-4B4B-8BE1-5A2804FB2B45}"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5</a:t>
            </a:fld>
            <a:endParaRPr lang="en-US" altLang="en-US"/>
          </a:p>
        </p:txBody>
      </p:sp>
    </p:spTree>
    <p:extLst>
      <p:ext uri="{BB962C8B-B14F-4D97-AF65-F5344CB8AC3E}">
        <p14:creationId xmlns:p14="http://schemas.microsoft.com/office/powerpoint/2010/main" val="130997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58AE43A-FC97-254B-9DE1-42F132B5B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2FABB1E-A98F-264E-852F-E352AAEF40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ts val="2200"/>
              </a:lnSpc>
            </a:pPr>
            <a:endParaRPr lang="en-AU" altLang="en-US" dirty="0"/>
          </a:p>
        </p:txBody>
      </p:sp>
      <p:sp>
        <p:nvSpPr>
          <p:cNvPr id="23555" name="Slide Number Placeholder 3">
            <a:extLst>
              <a:ext uri="{FF2B5EF4-FFF2-40B4-BE49-F238E27FC236}">
                <a16:creationId xmlns:a16="http://schemas.microsoft.com/office/drawing/2014/main" id="{A9F9A74D-1E8E-1F49-9694-9036D5D4ED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87F5D4B-A975-BD40-A629-7D30E6917409}"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C83826A-A516-4F49-A6A5-427A70DA3A19}" type="slidenum">
              <a:rPr lang="en-US" altLang="en-US" smtClean="0"/>
              <a:pPr>
                <a:defRPr/>
              </a:pPr>
              <a:t>7</a:t>
            </a:fld>
            <a:endParaRPr lang="en-US" altLang="en-US"/>
          </a:p>
        </p:txBody>
      </p:sp>
    </p:spTree>
    <p:extLst>
      <p:ext uri="{BB962C8B-B14F-4D97-AF65-F5344CB8AC3E}">
        <p14:creationId xmlns:p14="http://schemas.microsoft.com/office/powerpoint/2010/main" val="300256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83826A-A516-4F49-A6A5-427A70DA3A19}" type="slidenum">
              <a:rPr lang="en-US" altLang="en-US" smtClean="0"/>
              <a:pPr>
                <a:defRPr/>
              </a:pPr>
              <a:t>8</a:t>
            </a:fld>
            <a:endParaRPr lang="en-US" altLang="en-US"/>
          </a:p>
        </p:txBody>
      </p:sp>
    </p:spTree>
    <p:extLst>
      <p:ext uri="{BB962C8B-B14F-4D97-AF65-F5344CB8AC3E}">
        <p14:creationId xmlns:p14="http://schemas.microsoft.com/office/powerpoint/2010/main" val="117732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C59648E-065A-0842-9736-26F58ED646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19B4013F-5253-2146-8606-2408CE18E8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3" name="Slide Number Placeholder 3">
            <a:extLst>
              <a:ext uri="{FF2B5EF4-FFF2-40B4-BE49-F238E27FC236}">
                <a16:creationId xmlns:a16="http://schemas.microsoft.com/office/drawing/2014/main" id="{996111A5-5B4C-6C48-95C2-4C235967EF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9B9901-3063-F146-974F-82C1C4020C57}"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7AE3E2AC-B641-2F47-99E1-1AFDE2DFC9E3}"/>
              </a:ext>
            </a:extLst>
          </p:cNvPr>
          <p:cNvSpPr>
            <a:spLocks noChangeArrowheads="1"/>
          </p:cNvSpPr>
          <p:nvPr/>
        </p:nvSpPr>
        <p:spPr bwMode="gray">
          <a:xfrm>
            <a:off x="0" y="0"/>
            <a:ext cx="9140825"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0F937176-740C-0B46-BBBE-52398D321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047B6048-1218-2344-B43B-0AD0F7E3A1CF}"/>
              </a:ext>
            </a:extLst>
          </p:cNvPr>
          <p:cNvSpPr>
            <a:spLocks noChangeArrowheads="1"/>
          </p:cNvSpPr>
          <p:nvPr/>
        </p:nvSpPr>
        <p:spPr bwMode="gray">
          <a:xfrm>
            <a:off x="0" y="3200400"/>
            <a:ext cx="9144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D8DE2120-7642-9249-8D83-9D22D4B9DC93}"/>
              </a:ext>
            </a:extLst>
          </p:cNvPr>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0">
            <a:extLst>
              <a:ext uri="{FF2B5EF4-FFF2-40B4-BE49-F238E27FC236}">
                <a16:creationId xmlns:a16="http://schemas.microsoft.com/office/drawing/2014/main" id="{E5881B8D-E40D-F941-A74D-48CE20022D7E}"/>
              </a:ext>
            </a:extLst>
          </p:cNvPr>
          <p:cNvSpPr>
            <a:spLocks noChangeArrowheads="1"/>
          </p:cNvSpPr>
          <p:nvPr/>
        </p:nvSpPr>
        <p:spPr bwMode="auto">
          <a:xfrm>
            <a:off x="0" y="6629400"/>
            <a:ext cx="9144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C103601A-0BE3-D74E-BB40-31210B96E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15441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90CA19-9AB4-DF41-B295-B4420EDD3E12}"/>
              </a:ext>
            </a:extLst>
          </p:cNvPr>
          <p:cNvSpPr>
            <a:spLocks noGrp="1" noChangeArrowheads="1"/>
          </p:cNvSpPr>
          <p:nvPr>
            <p:ph type="dt" sz="half" idx="10"/>
          </p:nvPr>
        </p:nvSpPr>
        <p:spPr>
          <a:ln/>
        </p:spPr>
        <p:txBody>
          <a:bodyPr/>
          <a:lstStyle>
            <a:lvl1pPr>
              <a:defRPr/>
            </a:lvl1pPr>
          </a:lstStyle>
          <a:p>
            <a:pPr>
              <a:defRPr/>
            </a:pPr>
            <a:fld id="{1DE6CBDA-D70F-C544-978F-B20141514714}" type="datetimeFigureOut">
              <a:rPr lang="en-US" altLang="en-US"/>
              <a:pPr>
                <a:defRPr/>
              </a:pPr>
              <a:t>2/4/2022</a:t>
            </a:fld>
            <a:endParaRPr lang="en-US" altLang="en-US"/>
          </a:p>
        </p:txBody>
      </p:sp>
      <p:sp>
        <p:nvSpPr>
          <p:cNvPr id="5" name="Rectangle 6">
            <a:extLst>
              <a:ext uri="{FF2B5EF4-FFF2-40B4-BE49-F238E27FC236}">
                <a16:creationId xmlns:a16="http://schemas.microsoft.com/office/drawing/2014/main" id="{C3C929EB-8112-574B-A14D-3CFC50BA99B9}"/>
              </a:ext>
            </a:extLst>
          </p:cNvPr>
          <p:cNvSpPr>
            <a:spLocks noGrp="1" noChangeArrowheads="1"/>
          </p:cNvSpPr>
          <p:nvPr>
            <p:ph type="sldNum" sz="quarter" idx="11"/>
          </p:nvPr>
        </p:nvSpPr>
        <p:spPr>
          <a:ln/>
        </p:spPr>
        <p:txBody>
          <a:bodyPr/>
          <a:lstStyle>
            <a:lvl1pPr>
              <a:defRPr/>
            </a:lvl1pPr>
          </a:lstStyle>
          <a:p>
            <a:pPr>
              <a:defRPr/>
            </a:pPr>
            <a:fld id="{B8398A39-6E24-C540-80A3-92E3E80CC1D9}" type="slidenum">
              <a:rPr lang="en-US" altLang="en-US"/>
              <a:pPr>
                <a:defRPr/>
              </a:pPr>
              <a:t>‹#›</a:t>
            </a:fld>
            <a:endParaRPr lang="en-US" altLang="en-US"/>
          </a:p>
        </p:txBody>
      </p:sp>
    </p:spTree>
    <p:extLst>
      <p:ext uri="{BB962C8B-B14F-4D97-AF65-F5344CB8AC3E}">
        <p14:creationId xmlns:p14="http://schemas.microsoft.com/office/powerpoint/2010/main" val="205638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769270-DE6F-7748-ABF9-85E3A41F07D2}"/>
              </a:ext>
            </a:extLst>
          </p:cNvPr>
          <p:cNvSpPr>
            <a:spLocks noGrp="1" noChangeArrowheads="1"/>
          </p:cNvSpPr>
          <p:nvPr>
            <p:ph type="dt" sz="half" idx="10"/>
          </p:nvPr>
        </p:nvSpPr>
        <p:spPr>
          <a:ln/>
        </p:spPr>
        <p:txBody>
          <a:bodyPr/>
          <a:lstStyle>
            <a:lvl1pPr>
              <a:defRPr/>
            </a:lvl1pPr>
          </a:lstStyle>
          <a:p>
            <a:pPr>
              <a:defRPr/>
            </a:pPr>
            <a:fld id="{A5A9E0E8-CF9E-FD43-A1C6-71A16ECD25C2}" type="datetimeFigureOut">
              <a:rPr lang="en-US" altLang="en-US"/>
              <a:pPr>
                <a:defRPr/>
              </a:pPr>
              <a:t>2/4/2022</a:t>
            </a:fld>
            <a:endParaRPr lang="en-US" altLang="en-US"/>
          </a:p>
        </p:txBody>
      </p:sp>
      <p:sp>
        <p:nvSpPr>
          <p:cNvPr id="5" name="Rectangle 6">
            <a:extLst>
              <a:ext uri="{FF2B5EF4-FFF2-40B4-BE49-F238E27FC236}">
                <a16:creationId xmlns:a16="http://schemas.microsoft.com/office/drawing/2014/main" id="{7235D69F-3FD1-8A47-923C-CC51312407B2}"/>
              </a:ext>
            </a:extLst>
          </p:cNvPr>
          <p:cNvSpPr>
            <a:spLocks noGrp="1" noChangeArrowheads="1"/>
          </p:cNvSpPr>
          <p:nvPr>
            <p:ph type="sldNum" sz="quarter" idx="11"/>
          </p:nvPr>
        </p:nvSpPr>
        <p:spPr>
          <a:ln/>
        </p:spPr>
        <p:txBody>
          <a:bodyPr/>
          <a:lstStyle>
            <a:lvl1pPr>
              <a:defRPr/>
            </a:lvl1pPr>
          </a:lstStyle>
          <a:p>
            <a:pPr>
              <a:defRPr/>
            </a:pPr>
            <a:fld id="{D85D9880-CAD3-3340-8C4D-7763804BEC5C}" type="slidenum">
              <a:rPr lang="en-US" altLang="en-US"/>
              <a:pPr>
                <a:defRPr/>
              </a:pPr>
              <a:t>‹#›</a:t>
            </a:fld>
            <a:endParaRPr lang="en-US" altLang="en-US"/>
          </a:p>
        </p:txBody>
      </p:sp>
    </p:spTree>
    <p:extLst>
      <p:ext uri="{BB962C8B-B14F-4D97-AF65-F5344CB8AC3E}">
        <p14:creationId xmlns:p14="http://schemas.microsoft.com/office/powerpoint/2010/main" val="251252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9C86A4C9-424A-5449-A307-D7351BDABBCA}"/>
              </a:ext>
            </a:extLst>
          </p:cNvPr>
          <p:cNvSpPr>
            <a:spLocks noGrp="1" noChangeArrowheads="1"/>
          </p:cNvSpPr>
          <p:nvPr>
            <p:ph type="dt" sz="half" idx="10"/>
          </p:nvPr>
        </p:nvSpPr>
        <p:spPr>
          <a:ln/>
        </p:spPr>
        <p:txBody>
          <a:bodyPr/>
          <a:lstStyle>
            <a:lvl1pPr>
              <a:defRPr/>
            </a:lvl1pPr>
          </a:lstStyle>
          <a:p>
            <a:pPr>
              <a:defRPr/>
            </a:pPr>
            <a:fld id="{F3F7F8DA-71D6-0E4D-9F04-A9EF2F79EAD8}" type="datetimeFigureOut">
              <a:rPr lang="en-US" altLang="en-US"/>
              <a:pPr>
                <a:defRPr/>
              </a:pPr>
              <a:t>2/4/2022</a:t>
            </a:fld>
            <a:endParaRPr lang="en-US" altLang="en-US"/>
          </a:p>
        </p:txBody>
      </p:sp>
      <p:sp>
        <p:nvSpPr>
          <p:cNvPr id="5" name="Rectangle 6">
            <a:extLst>
              <a:ext uri="{FF2B5EF4-FFF2-40B4-BE49-F238E27FC236}">
                <a16:creationId xmlns:a16="http://schemas.microsoft.com/office/drawing/2014/main" id="{B0727A90-A8D5-C342-BCE1-5E9E4CECE9BA}"/>
              </a:ext>
            </a:extLst>
          </p:cNvPr>
          <p:cNvSpPr>
            <a:spLocks noGrp="1" noChangeArrowheads="1"/>
          </p:cNvSpPr>
          <p:nvPr>
            <p:ph type="sldNum" sz="quarter" idx="11"/>
          </p:nvPr>
        </p:nvSpPr>
        <p:spPr>
          <a:ln/>
        </p:spPr>
        <p:txBody>
          <a:bodyPr/>
          <a:lstStyle>
            <a:lvl1pPr>
              <a:defRPr/>
            </a:lvl1pPr>
          </a:lstStyle>
          <a:p>
            <a:pPr>
              <a:defRPr/>
            </a:pPr>
            <a:fld id="{09148593-B8EF-B04F-B25D-A01E776819EE}" type="slidenum">
              <a:rPr lang="en-US" altLang="en-US"/>
              <a:pPr>
                <a:defRPr/>
              </a:pPr>
              <a:t>‹#›</a:t>
            </a:fld>
            <a:endParaRPr lang="en-US" altLang="en-US"/>
          </a:p>
        </p:txBody>
      </p:sp>
    </p:spTree>
    <p:extLst>
      <p:ext uri="{BB962C8B-B14F-4D97-AF65-F5344CB8AC3E}">
        <p14:creationId xmlns:p14="http://schemas.microsoft.com/office/powerpoint/2010/main" val="218770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D6D3D4-A8AD-6B46-BBAA-2E13CA7A894E}"/>
              </a:ext>
            </a:extLst>
          </p:cNvPr>
          <p:cNvSpPr>
            <a:spLocks noGrp="1" noChangeArrowheads="1"/>
          </p:cNvSpPr>
          <p:nvPr>
            <p:ph type="dt" sz="half" idx="10"/>
          </p:nvPr>
        </p:nvSpPr>
        <p:spPr>
          <a:ln/>
        </p:spPr>
        <p:txBody>
          <a:bodyPr/>
          <a:lstStyle>
            <a:lvl1pPr>
              <a:defRPr/>
            </a:lvl1pPr>
          </a:lstStyle>
          <a:p>
            <a:pPr>
              <a:defRPr/>
            </a:pPr>
            <a:fld id="{3614B798-E472-E14C-8776-093BC6EE9288}" type="datetimeFigureOut">
              <a:rPr lang="en-US" altLang="en-US"/>
              <a:pPr>
                <a:defRPr/>
              </a:pPr>
              <a:t>2/4/2022</a:t>
            </a:fld>
            <a:endParaRPr lang="en-US" altLang="en-US"/>
          </a:p>
        </p:txBody>
      </p:sp>
      <p:sp>
        <p:nvSpPr>
          <p:cNvPr id="5" name="Rectangle 6">
            <a:extLst>
              <a:ext uri="{FF2B5EF4-FFF2-40B4-BE49-F238E27FC236}">
                <a16:creationId xmlns:a16="http://schemas.microsoft.com/office/drawing/2014/main" id="{353662D5-BABD-3B45-B150-E55CF5161225}"/>
              </a:ext>
            </a:extLst>
          </p:cNvPr>
          <p:cNvSpPr>
            <a:spLocks noGrp="1" noChangeArrowheads="1"/>
          </p:cNvSpPr>
          <p:nvPr>
            <p:ph type="sldNum" sz="quarter" idx="11"/>
          </p:nvPr>
        </p:nvSpPr>
        <p:spPr>
          <a:ln/>
        </p:spPr>
        <p:txBody>
          <a:bodyPr/>
          <a:lstStyle>
            <a:lvl1pPr>
              <a:defRPr/>
            </a:lvl1pPr>
          </a:lstStyle>
          <a:p>
            <a:pPr>
              <a:defRPr/>
            </a:pPr>
            <a:fld id="{A44A3870-B7EB-C44E-827E-ACF102962458}" type="slidenum">
              <a:rPr lang="en-US" altLang="en-US"/>
              <a:pPr>
                <a:defRPr/>
              </a:pPr>
              <a:t>‹#›</a:t>
            </a:fld>
            <a:endParaRPr lang="en-US" altLang="en-US"/>
          </a:p>
        </p:txBody>
      </p:sp>
    </p:spTree>
    <p:extLst>
      <p:ext uri="{BB962C8B-B14F-4D97-AF65-F5344CB8AC3E}">
        <p14:creationId xmlns:p14="http://schemas.microsoft.com/office/powerpoint/2010/main" val="158274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9E39A0-2F16-5A40-B2A8-44D21C52561D}"/>
              </a:ext>
            </a:extLst>
          </p:cNvPr>
          <p:cNvSpPr>
            <a:spLocks noGrp="1" noChangeArrowheads="1"/>
          </p:cNvSpPr>
          <p:nvPr>
            <p:ph type="dt" sz="half" idx="10"/>
          </p:nvPr>
        </p:nvSpPr>
        <p:spPr>
          <a:ln/>
        </p:spPr>
        <p:txBody>
          <a:bodyPr/>
          <a:lstStyle>
            <a:lvl1pPr>
              <a:defRPr/>
            </a:lvl1pPr>
          </a:lstStyle>
          <a:p>
            <a:pPr>
              <a:defRPr/>
            </a:pPr>
            <a:fld id="{CF7D4205-AA67-6A44-9A8F-73064670E619}" type="datetimeFigureOut">
              <a:rPr lang="en-US" altLang="en-US"/>
              <a:pPr>
                <a:defRPr/>
              </a:pPr>
              <a:t>2/4/2022</a:t>
            </a:fld>
            <a:endParaRPr lang="en-US" altLang="en-US"/>
          </a:p>
        </p:txBody>
      </p:sp>
      <p:sp>
        <p:nvSpPr>
          <p:cNvPr id="5" name="Rectangle 6">
            <a:extLst>
              <a:ext uri="{FF2B5EF4-FFF2-40B4-BE49-F238E27FC236}">
                <a16:creationId xmlns:a16="http://schemas.microsoft.com/office/drawing/2014/main" id="{BCCCB67D-7A6F-9048-8791-C7A8AD12D755}"/>
              </a:ext>
            </a:extLst>
          </p:cNvPr>
          <p:cNvSpPr>
            <a:spLocks noGrp="1" noChangeArrowheads="1"/>
          </p:cNvSpPr>
          <p:nvPr>
            <p:ph type="sldNum" sz="quarter" idx="11"/>
          </p:nvPr>
        </p:nvSpPr>
        <p:spPr>
          <a:ln/>
        </p:spPr>
        <p:txBody>
          <a:bodyPr/>
          <a:lstStyle>
            <a:lvl1pPr>
              <a:defRPr/>
            </a:lvl1pPr>
          </a:lstStyle>
          <a:p>
            <a:pPr>
              <a:defRPr/>
            </a:pPr>
            <a:fld id="{70F6D1D5-F5D9-1540-9311-CC9188F3E48D}" type="slidenum">
              <a:rPr lang="en-US" altLang="en-US"/>
              <a:pPr>
                <a:defRPr/>
              </a:pPr>
              <a:t>‹#›</a:t>
            </a:fld>
            <a:endParaRPr lang="en-US" altLang="en-US"/>
          </a:p>
        </p:txBody>
      </p:sp>
    </p:spTree>
    <p:extLst>
      <p:ext uri="{BB962C8B-B14F-4D97-AF65-F5344CB8AC3E}">
        <p14:creationId xmlns:p14="http://schemas.microsoft.com/office/powerpoint/2010/main" val="157378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F7A3196-C69E-6640-967A-D04739400B3B}"/>
              </a:ext>
            </a:extLst>
          </p:cNvPr>
          <p:cNvSpPr>
            <a:spLocks noGrp="1" noChangeArrowheads="1"/>
          </p:cNvSpPr>
          <p:nvPr>
            <p:ph type="dt" sz="half" idx="10"/>
          </p:nvPr>
        </p:nvSpPr>
        <p:spPr>
          <a:ln/>
        </p:spPr>
        <p:txBody>
          <a:bodyPr/>
          <a:lstStyle>
            <a:lvl1pPr>
              <a:defRPr/>
            </a:lvl1pPr>
          </a:lstStyle>
          <a:p>
            <a:pPr>
              <a:defRPr/>
            </a:pPr>
            <a:fld id="{8DA8D82D-D7CB-334E-8172-F15BEFB9C6D3}" type="datetimeFigureOut">
              <a:rPr lang="en-US" altLang="en-US"/>
              <a:pPr>
                <a:defRPr/>
              </a:pPr>
              <a:t>2/4/2022</a:t>
            </a:fld>
            <a:endParaRPr lang="en-US" altLang="en-US"/>
          </a:p>
        </p:txBody>
      </p:sp>
      <p:sp>
        <p:nvSpPr>
          <p:cNvPr id="6" name="Rectangle 6">
            <a:extLst>
              <a:ext uri="{FF2B5EF4-FFF2-40B4-BE49-F238E27FC236}">
                <a16:creationId xmlns:a16="http://schemas.microsoft.com/office/drawing/2014/main" id="{83748A2C-8993-664D-8805-7DA9CFF1E251}"/>
              </a:ext>
            </a:extLst>
          </p:cNvPr>
          <p:cNvSpPr>
            <a:spLocks noGrp="1" noChangeArrowheads="1"/>
          </p:cNvSpPr>
          <p:nvPr>
            <p:ph type="sldNum" sz="quarter" idx="11"/>
          </p:nvPr>
        </p:nvSpPr>
        <p:spPr>
          <a:ln/>
        </p:spPr>
        <p:txBody>
          <a:bodyPr/>
          <a:lstStyle>
            <a:lvl1pPr>
              <a:defRPr/>
            </a:lvl1pPr>
          </a:lstStyle>
          <a:p>
            <a:pPr>
              <a:defRPr/>
            </a:pPr>
            <a:fld id="{CE4EABAE-9D6C-A447-A1C5-2AE248EDFB4B}" type="slidenum">
              <a:rPr lang="en-US" altLang="en-US"/>
              <a:pPr>
                <a:defRPr/>
              </a:pPr>
              <a:t>‹#›</a:t>
            </a:fld>
            <a:endParaRPr lang="en-US" altLang="en-US"/>
          </a:p>
        </p:txBody>
      </p:sp>
    </p:spTree>
    <p:extLst>
      <p:ext uri="{BB962C8B-B14F-4D97-AF65-F5344CB8AC3E}">
        <p14:creationId xmlns:p14="http://schemas.microsoft.com/office/powerpoint/2010/main" val="23174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3629DC-19DA-1B40-80E0-D6852AD52E85}"/>
              </a:ext>
            </a:extLst>
          </p:cNvPr>
          <p:cNvSpPr>
            <a:spLocks noGrp="1" noChangeArrowheads="1"/>
          </p:cNvSpPr>
          <p:nvPr>
            <p:ph type="dt" sz="half" idx="10"/>
          </p:nvPr>
        </p:nvSpPr>
        <p:spPr>
          <a:ln/>
        </p:spPr>
        <p:txBody>
          <a:bodyPr/>
          <a:lstStyle>
            <a:lvl1pPr>
              <a:defRPr/>
            </a:lvl1pPr>
          </a:lstStyle>
          <a:p>
            <a:pPr>
              <a:defRPr/>
            </a:pPr>
            <a:fld id="{F7DE7461-5FBA-8C41-B4FA-0B439CCE8C35}" type="datetimeFigureOut">
              <a:rPr lang="en-US" altLang="en-US"/>
              <a:pPr>
                <a:defRPr/>
              </a:pPr>
              <a:t>2/4/2022</a:t>
            </a:fld>
            <a:endParaRPr lang="en-US" altLang="en-US"/>
          </a:p>
        </p:txBody>
      </p:sp>
      <p:sp>
        <p:nvSpPr>
          <p:cNvPr id="8" name="Rectangle 6">
            <a:extLst>
              <a:ext uri="{FF2B5EF4-FFF2-40B4-BE49-F238E27FC236}">
                <a16:creationId xmlns:a16="http://schemas.microsoft.com/office/drawing/2014/main" id="{0A8A3B85-0611-BD40-9C04-5558C8C16856}"/>
              </a:ext>
            </a:extLst>
          </p:cNvPr>
          <p:cNvSpPr>
            <a:spLocks noGrp="1" noChangeArrowheads="1"/>
          </p:cNvSpPr>
          <p:nvPr>
            <p:ph type="sldNum" sz="quarter" idx="11"/>
          </p:nvPr>
        </p:nvSpPr>
        <p:spPr>
          <a:ln/>
        </p:spPr>
        <p:txBody>
          <a:bodyPr/>
          <a:lstStyle>
            <a:lvl1pPr>
              <a:defRPr/>
            </a:lvl1pPr>
          </a:lstStyle>
          <a:p>
            <a:pPr>
              <a:defRPr/>
            </a:pPr>
            <a:fld id="{CBFEF2CA-6DA7-7140-9866-7D1F5E13B31A}" type="slidenum">
              <a:rPr lang="en-US" altLang="en-US"/>
              <a:pPr>
                <a:defRPr/>
              </a:pPr>
              <a:t>‹#›</a:t>
            </a:fld>
            <a:endParaRPr lang="en-US" altLang="en-US"/>
          </a:p>
        </p:txBody>
      </p:sp>
    </p:spTree>
    <p:extLst>
      <p:ext uri="{BB962C8B-B14F-4D97-AF65-F5344CB8AC3E}">
        <p14:creationId xmlns:p14="http://schemas.microsoft.com/office/powerpoint/2010/main" val="99385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FA6409-2D42-554C-BFD3-0E55531FAF8F}"/>
              </a:ext>
            </a:extLst>
          </p:cNvPr>
          <p:cNvSpPr>
            <a:spLocks noGrp="1" noChangeArrowheads="1"/>
          </p:cNvSpPr>
          <p:nvPr>
            <p:ph type="dt" sz="half" idx="10"/>
          </p:nvPr>
        </p:nvSpPr>
        <p:spPr>
          <a:ln/>
        </p:spPr>
        <p:txBody>
          <a:bodyPr/>
          <a:lstStyle>
            <a:lvl1pPr>
              <a:defRPr/>
            </a:lvl1pPr>
          </a:lstStyle>
          <a:p>
            <a:pPr>
              <a:defRPr/>
            </a:pPr>
            <a:fld id="{11A7B157-9655-1A48-B39F-F6388C08954F}" type="datetimeFigureOut">
              <a:rPr lang="en-US" altLang="en-US"/>
              <a:pPr>
                <a:defRPr/>
              </a:pPr>
              <a:t>2/4/2022</a:t>
            </a:fld>
            <a:endParaRPr lang="en-US" altLang="en-US"/>
          </a:p>
        </p:txBody>
      </p:sp>
      <p:sp>
        <p:nvSpPr>
          <p:cNvPr id="4" name="Rectangle 6">
            <a:extLst>
              <a:ext uri="{FF2B5EF4-FFF2-40B4-BE49-F238E27FC236}">
                <a16:creationId xmlns:a16="http://schemas.microsoft.com/office/drawing/2014/main" id="{6A368605-FEB1-FE4D-B8AE-5DBCF43B9FC2}"/>
              </a:ext>
            </a:extLst>
          </p:cNvPr>
          <p:cNvSpPr>
            <a:spLocks noGrp="1" noChangeArrowheads="1"/>
          </p:cNvSpPr>
          <p:nvPr>
            <p:ph type="sldNum" sz="quarter" idx="11"/>
          </p:nvPr>
        </p:nvSpPr>
        <p:spPr>
          <a:ln/>
        </p:spPr>
        <p:txBody>
          <a:bodyPr/>
          <a:lstStyle>
            <a:lvl1pPr>
              <a:defRPr/>
            </a:lvl1pPr>
          </a:lstStyle>
          <a:p>
            <a:pPr>
              <a:defRPr/>
            </a:pPr>
            <a:fld id="{A1FEF9DA-A74E-8149-826B-D2BA598ED8A8}" type="slidenum">
              <a:rPr lang="en-US" altLang="en-US"/>
              <a:pPr>
                <a:defRPr/>
              </a:pPr>
              <a:t>‹#›</a:t>
            </a:fld>
            <a:endParaRPr lang="en-US" altLang="en-US"/>
          </a:p>
        </p:txBody>
      </p:sp>
    </p:spTree>
    <p:extLst>
      <p:ext uri="{BB962C8B-B14F-4D97-AF65-F5344CB8AC3E}">
        <p14:creationId xmlns:p14="http://schemas.microsoft.com/office/powerpoint/2010/main" val="29506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8FDC2F-5CDF-0B4A-88AC-810D06F6B27C}"/>
              </a:ext>
            </a:extLst>
          </p:cNvPr>
          <p:cNvSpPr>
            <a:spLocks noGrp="1" noChangeArrowheads="1"/>
          </p:cNvSpPr>
          <p:nvPr>
            <p:ph type="dt" sz="half" idx="10"/>
          </p:nvPr>
        </p:nvSpPr>
        <p:spPr>
          <a:ln/>
        </p:spPr>
        <p:txBody>
          <a:bodyPr/>
          <a:lstStyle>
            <a:lvl1pPr>
              <a:defRPr/>
            </a:lvl1pPr>
          </a:lstStyle>
          <a:p>
            <a:pPr>
              <a:defRPr/>
            </a:pPr>
            <a:fld id="{CC6646CB-5FDC-A44E-B961-4E3B10EE9223}" type="datetimeFigureOut">
              <a:rPr lang="en-US" altLang="en-US"/>
              <a:pPr>
                <a:defRPr/>
              </a:pPr>
              <a:t>2/4/2022</a:t>
            </a:fld>
            <a:endParaRPr lang="en-US" altLang="en-US"/>
          </a:p>
        </p:txBody>
      </p:sp>
      <p:sp>
        <p:nvSpPr>
          <p:cNvPr id="3" name="Rectangle 6">
            <a:extLst>
              <a:ext uri="{FF2B5EF4-FFF2-40B4-BE49-F238E27FC236}">
                <a16:creationId xmlns:a16="http://schemas.microsoft.com/office/drawing/2014/main" id="{2A96C6C9-D0AF-CD48-B7B1-99886F819CF3}"/>
              </a:ext>
            </a:extLst>
          </p:cNvPr>
          <p:cNvSpPr>
            <a:spLocks noGrp="1" noChangeArrowheads="1"/>
          </p:cNvSpPr>
          <p:nvPr>
            <p:ph type="sldNum" sz="quarter" idx="11"/>
          </p:nvPr>
        </p:nvSpPr>
        <p:spPr>
          <a:ln/>
        </p:spPr>
        <p:txBody>
          <a:bodyPr/>
          <a:lstStyle>
            <a:lvl1pPr>
              <a:defRPr/>
            </a:lvl1pPr>
          </a:lstStyle>
          <a:p>
            <a:pPr>
              <a:defRPr/>
            </a:pPr>
            <a:fld id="{96CC17D4-C0A6-184C-ACD3-9D3868388598}" type="slidenum">
              <a:rPr lang="en-US" altLang="en-US"/>
              <a:pPr>
                <a:defRPr/>
              </a:pPr>
              <a:t>‹#›</a:t>
            </a:fld>
            <a:endParaRPr lang="en-US" altLang="en-US"/>
          </a:p>
        </p:txBody>
      </p:sp>
    </p:spTree>
    <p:extLst>
      <p:ext uri="{BB962C8B-B14F-4D97-AF65-F5344CB8AC3E}">
        <p14:creationId xmlns:p14="http://schemas.microsoft.com/office/powerpoint/2010/main" val="291601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F24658-8F6E-8543-9BE1-938526B76BBE}"/>
              </a:ext>
            </a:extLst>
          </p:cNvPr>
          <p:cNvSpPr>
            <a:spLocks noGrp="1" noChangeArrowheads="1"/>
          </p:cNvSpPr>
          <p:nvPr>
            <p:ph type="dt" sz="half" idx="10"/>
          </p:nvPr>
        </p:nvSpPr>
        <p:spPr>
          <a:ln/>
        </p:spPr>
        <p:txBody>
          <a:bodyPr/>
          <a:lstStyle>
            <a:lvl1pPr>
              <a:defRPr/>
            </a:lvl1pPr>
          </a:lstStyle>
          <a:p>
            <a:pPr>
              <a:defRPr/>
            </a:pPr>
            <a:fld id="{76C70EEA-8249-2249-9101-C974F89C30FE}" type="datetimeFigureOut">
              <a:rPr lang="en-US" altLang="en-US"/>
              <a:pPr>
                <a:defRPr/>
              </a:pPr>
              <a:t>2/4/2022</a:t>
            </a:fld>
            <a:endParaRPr lang="en-US" altLang="en-US"/>
          </a:p>
        </p:txBody>
      </p:sp>
      <p:sp>
        <p:nvSpPr>
          <p:cNvPr id="6" name="Rectangle 6">
            <a:extLst>
              <a:ext uri="{FF2B5EF4-FFF2-40B4-BE49-F238E27FC236}">
                <a16:creationId xmlns:a16="http://schemas.microsoft.com/office/drawing/2014/main" id="{C963F7FD-853E-2A47-B205-328F31AE4A69}"/>
              </a:ext>
            </a:extLst>
          </p:cNvPr>
          <p:cNvSpPr>
            <a:spLocks noGrp="1" noChangeArrowheads="1"/>
          </p:cNvSpPr>
          <p:nvPr>
            <p:ph type="sldNum" sz="quarter" idx="11"/>
          </p:nvPr>
        </p:nvSpPr>
        <p:spPr>
          <a:ln/>
        </p:spPr>
        <p:txBody>
          <a:bodyPr/>
          <a:lstStyle>
            <a:lvl1pPr>
              <a:defRPr/>
            </a:lvl1pPr>
          </a:lstStyle>
          <a:p>
            <a:pPr>
              <a:defRPr/>
            </a:pPr>
            <a:fld id="{ED16E5B9-EB5F-BD48-9274-98B9C8ECF070}" type="slidenum">
              <a:rPr lang="en-US" altLang="en-US"/>
              <a:pPr>
                <a:defRPr/>
              </a:pPr>
              <a:t>‹#›</a:t>
            </a:fld>
            <a:endParaRPr lang="en-US" altLang="en-US"/>
          </a:p>
        </p:txBody>
      </p:sp>
    </p:spTree>
    <p:extLst>
      <p:ext uri="{BB962C8B-B14F-4D97-AF65-F5344CB8AC3E}">
        <p14:creationId xmlns:p14="http://schemas.microsoft.com/office/powerpoint/2010/main" val="93242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BB1F031-E91E-2D4C-84D8-F521E693D348}"/>
              </a:ext>
            </a:extLst>
          </p:cNvPr>
          <p:cNvSpPr>
            <a:spLocks noGrp="1" noChangeArrowheads="1"/>
          </p:cNvSpPr>
          <p:nvPr>
            <p:ph type="dt" sz="half" idx="10"/>
          </p:nvPr>
        </p:nvSpPr>
        <p:spPr>
          <a:ln/>
        </p:spPr>
        <p:txBody>
          <a:bodyPr/>
          <a:lstStyle>
            <a:lvl1pPr>
              <a:defRPr/>
            </a:lvl1pPr>
          </a:lstStyle>
          <a:p>
            <a:pPr>
              <a:defRPr/>
            </a:pPr>
            <a:fld id="{A7DB20AA-4479-7744-A181-9D59E6CB2D89}" type="datetimeFigureOut">
              <a:rPr lang="en-US" altLang="en-US"/>
              <a:pPr>
                <a:defRPr/>
              </a:pPr>
              <a:t>2/4/2022</a:t>
            </a:fld>
            <a:endParaRPr lang="en-US" altLang="en-US"/>
          </a:p>
        </p:txBody>
      </p:sp>
      <p:sp>
        <p:nvSpPr>
          <p:cNvPr id="6" name="Rectangle 6">
            <a:extLst>
              <a:ext uri="{FF2B5EF4-FFF2-40B4-BE49-F238E27FC236}">
                <a16:creationId xmlns:a16="http://schemas.microsoft.com/office/drawing/2014/main" id="{810C176F-4761-8742-9628-F31BE75F9D01}"/>
              </a:ext>
            </a:extLst>
          </p:cNvPr>
          <p:cNvSpPr>
            <a:spLocks noGrp="1" noChangeArrowheads="1"/>
          </p:cNvSpPr>
          <p:nvPr>
            <p:ph type="sldNum" sz="quarter" idx="11"/>
          </p:nvPr>
        </p:nvSpPr>
        <p:spPr>
          <a:ln/>
        </p:spPr>
        <p:txBody>
          <a:bodyPr/>
          <a:lstStyle>
            <a:lvl1pPr>
              <a:defRPr/>
            </a:lvl1pPr>
          </a:lstStyle>
          <a:p>
            <a:pPr>
              <a:defRPr/>
            </a:pPr>
            <a:fld id="{3F622298-3FDC-6A44-A420-3E02E00CB6EC}" type="slidenum">
              <a:rPr lang="en-US" altLang="en-US"/>
              <a:pPr>
                <a:defRPr/>
              </a:pPr>
              <a:t>‹#›</a:t>
            </a:fld>
            <a:endParaRPr lang="en-US" altLang="en-US"/>
          </a:p>
        </p:txBody>
      </p:sp>
    </p:spTree>
    <p:extLst>
      <p:ext uri="{BB962C8B-B14F-4D97-AF65-F5344CB8AC3E}">
        <p14:creationId xmlns:p14="http://schemas.microsoft.com/office/powerpoint/2010/main" val="66859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4FDE9718-68F9-BB49-9A63-49C462D51D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054F8CAE-D134-0745-93EB-89AA0A40F9E2}"/>
              </a:ext>
            </a:extLst>
          </p:cNvPr>
          <p:cNvSpPr>
            <a:spLocks noChangeArrowheads="1"/>
          </p:cNvSpPr>
          <p:nvPr/>
        </p:nvSpPr>
        <p:spPr bwMode="gray">
          <a:xfrm>
            <a:off x="0" y="684213"/>
            <a:ext cx="9144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ACD24BEC-D4AF-AE44-8930-54BF04293AD3}"/>
              </a:ext>
            </a:extLst>
          </p:cNvPr>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4A66231-246F-3445-BA11-DB08287AB3AE}"/>
              </a:ext>
            </a:extLst>
          </p:cNvPr>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4971A7E8-F991-A44B-86F1-9E93E6975CC6}" type="datetimeFigureOut">
              <a:rPr lang="en-US" altLang="en-US"/>
              <a:pPr>
                <a:defRPr/>
              </a:pPr>
              <a:t>2/4/2022</a:t>
            </a:fld>
            <a:endParaRPr lang="en-US" altLang="en-US"/>
          </a:p>
        </p:txBody>
      </p:sp>
      <p:sp>
        <p:nvSpPr>
          <p:cNvPr id="1030" name="Rectangle 6">
            <a:extLst>
              <a:ext uri="{FF2B5EF4-FFF2-40B4-BE49-F238E27FC236}">
                <a16:creationId xmlns:a16="http://schemas.microsoft.com/office/drawing/2014/main" id="{1A886C22-323D-7640-A80D-31971B54F66A}"/>
              </a:ext>
            </a:extLst>
          </p:cNvPr>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pPr>
              <a:defRPr/>
            </a:pPr>
            <a:fld id="{97720642-DE4E-2B44-B504-635C2ECA6950}" type="slidenum">
              <a:rPr lang="en-US" altLang="en-US"/>
              <a:pPr>
                <a:defRPr/>
              </a:pPr>
              <a:t>‹#›</a:t>
            </a:fld>
            <a:endParaRPr lang="en-US" altLang="en-US"/>
          </a:p>
        </p:txBody>
      </p:sp>
      <p:sp>
        <p:nvSpPr>
          <p:cNvPr id="1031" name="Rectangle 2">
            <a:extLst>
              <a:ext uri="{FF2B5EF4-FFF2-40B4-BE49-F238E27FC236}">
                <a16:creationId xmlns:a16="http://schemas.microsoft.com/office/drawing/2014/main" id="{689648F8-485A-8547-9210-B44208FA3F2E}"/>
              </a:ext>
            </a:extLst>
          </p:cNvPr>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5A664AE1-CC2D-5548-B09B-1BC54C2554FE}"/>
              </a:ext>
            </a:extLst>
          </p:cNvPr>
          <p:cNvSpPr>
            <a:spLocks noChangeArrowheads="1"/>
          </p:cNvSpPr>
          <p:nvPr/>
        </p:nvSpPr>
        <p:spPr bwMode="gray">
          <a:xfrm>
            <a:off x="0" y="6721475"/>
            <a:ext cx="9144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F38602B6-6B61-C547-8567-D38ED12922B4}"/>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6"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f-ldPgEfAHI&amp;t=335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8C03E95-17FC-7A49-895B-604E7555E249}"/>
              </a:ext>
            </a:extLst>
          </p:cNvPr>
          <p:cNvSpPr>
            <a:spLocks noGrp="1" noChangeArrowheads="1"/>
          </p:cNvSpPr>
          <p:nvPr>
            <p:ph type="ctrTitle"/>
          </p:nvPr>
        </p:nvSpPr>
        <p:spPr>
          <a:xfrm>
            <a:off x="152400" y="1219200"/>
            <a:ext cx="8382000" cy="1622425"/>
          </a:xfrm>
        </p:spPr>
        <p:txBody>
          <a:bodyPr/>
          <a:lstStyle/>
          <a:p>
            <a:pPr eaLnBrk="1" hangingPunct="1"/>
            <a:r>
              <a:rPr lang="en-US" altLang="en-US" dirty="0">
                <a:cs typeface="Arial" panose="020B0604020202020204" pitchFamily="34" charset="0"/>
              </a:rPr>
              <a:t>Chapter 2: </a:t>
            </a:r>
            <a:br>
              <a:rPr lang="en-US" altLang="en-US" dirty="0">
                <a:cs typeface="Arial" panose="020B0604020202020204" pitchFamily="34" charset="0"/>
              </a:rPr>
            </a:br>
            <a:r>
              <a:rPr lang="en-US" altLang="en-US" dirty="0">
                <a:cs typeface="Arial" panose="020B0604020202020204" pitchFamily="34" charset="0"/>
              </a:rPr>
              <a:t>Processes for the continuity of life</a:t>
            </a:r>
          </a:p>
        </p:txBody>
      </p:sp>
      <p:sp>
        <p:nvSpPr>
          <p:cNvPr id="2" name="TextBox 1">
            <a:extLst>
              <a:ext uri="{FF2B5EF4-FFF2-40B4-BE49-F238E27FC236}">
                <a16:creationId xmlns:a16="http://schemas.microsoft.com/office/drawing/2014/main" id="{9F6D41AD-CDF3-FF40-9669-2DD4B99D2F90}"/>
              </a:ext>
            </a:extLst>
          </p:cNvPr>
          <p:cNvSpPr txBox="1"/>
          <p:nvPr/>
        </p:nvSpPr>
        <p:spPr>
          <a:xfrm>
            <a:off x="381000" y="3316069"/>
            <a:ext cx="7696200" cy="646331"/>
          </a:xfrm>
          <a:prstGeom prst="rect">
            <a:avLst/>
          </a:prstGeom>
          <a:noFill/>
        </p:spPr>
        <p:txBody>
          <a:bodyPr wrap="square" rtlCol="0">
            <a:spAutoFit/>
          </a:bodyPr>
          <a:lstStyle/>
          <a:p>
            <a:r>
              <a:rPr lang="en-US" dirty="0">
                <a:solidFill>
                  <a:schemeClr val="bg1"/>
                </a:solidFill>
              </a:rPr>
              <a:t>Created by CENGAGE Learning</a:t>
            </a:r>
          </a:p>
          <a:p>
            <a:r>
              <a:rPr lang="en-US" dirty="0">
                <a:solidFill>
                  <a:schemeClr val="bg1"/>
                </a:solidFill>
              </a:rPr>
              <a:t>Edited by </a:t>
            </a:r>
            <a:r>
              <a:rPr lang="en-US" dirty="0" err="1">
                <a:solidFill>
                  <a:schemeClr val="bg1"/>
                </a:solidFill>
              </a:rPr>
              <a:t>Ms</a:t>
            </a:r>
            <a:r>
              <a:rPr lang="en-US" dirty="0">
                <a:solidFill>
                  <a:schemeClr val="bg1"/>
                </a:solidFill>
              </a:rPr>
              <a:t> Rayner, 2022</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5E709F4C-2C8C-C849-8736-1867796D83A4}"/>
              </a:ext>
            </a:extLst>
          </p:cNvPr>
          <p:cNvSpPr>
            <a:spLocks noGrp="1" noChangeArrowheads="1"/>
          </p:cNvSpPr>
          <p:nvPr>
            <p:ph type="title"/>
          </p:nvPr>
        </p:nvSpPr>
        <p:spPr>
          <a:xfrm>
            <a:off x="388144" y="757354"/>
            <a:ext cx="8229600" cy="685800"/>
          </a:xfrm>
        </p:spPr>
        <p:txBody>
          <a:bodyPr/>
          <a:lstStyle/>
          <a:p>
            <a:r>
              <a:rPr lang="en-AU" altLang="en-US" b="1" dirty="0"/>
              <a:t>YR 11 RECAP: Comparing eukaryotes and prokaryotes</a:t>
            </a:r>
          </a:p>
        </p:txBody>
      </p:sp>
      <p:graphicFrame>
        <p:nvGraphicFramePr>
          <p:cNvPr id="5" name="Content Placeholder 4">
            <a:extLst>
              <a:ext uri="{FF2B5EF4-FFF2-40B4-BE49-F238E27FC236}">
                <a16:creationId xmlns:a16="http://schemas.microsoft.com/office/drawing/2014/main" id="{C10C6F2B-867E-554D-A9A0-261DF023869E}"/>
              </a:ext>
            </a:extLst>
          </p:cNvPr>
          <p:cNvGraphicFramePr>
            <a:graphicFrameLocks noGrp="1"/>
          </p:cNvGraphicFramePr>
          <p:nvPr>
            <p:ph idx="1"/>
            <p:extLst>
              <p:ext uri="{D42A27DB-BD31-4B8C-83A1-F6EECF244321}">
                <p14:modId xmlns:p14="http://schemas.microsoft.com/office/powerpoint/2010/main" val="841103087"/>
              </p:ext>
            </p:extLst>
          </p:nvPr>
        </p:nvGraphicFramePr>
        <p:xfrm>
          <a:off x="152400" y="1371600"/>
          <a:ext cx="8839200" cy="5181598"/>
        </p:xfrm>
        <a:graphic>
          <a:graphicData uri="http://schemas.openxmlformats.org/drawingml/2006/table">
            <a:tbl>
              <a:tblPr firstRow="1" bandRow="1">
                <a:tableStyleId>{5C22544A-7EE6-4342-B048-85BDC9FD1C3A}</a:tableStyleId>
              </a:tblPr>
              <a:tblGrid>
                <a:gridCol w="1698361">
                  <a:extLst>
                    <a:ext uri="{9D8B030D-6E8A-4147-A177-3AD203B41FA5}">
                      <a16:colId xmlns:a16="http://schemas.microsoft.com/office/drawing/2014/main" val="20000"/>
                    </a:ext>
                  </a:extLst>
                </a:gridCol>
                <a:gridCol w="3473921">
                  <a:extLst>
                    <a:ext uri="{9D8B030D-6E8A-4147-A177-3AD203B41FA5}">
                      <a16:colId xmlns:a16="http://schemas.microsoft.com/office/drawing/2014/main" val="20001"/>
                    </a:ext>
                  </a:extLst>
                </a:gridCol>
                <a:gridCol w="3666918">
                  <a:extLst>
                    <a:ext uri="{9D8B030D-6E8A-4147-A177-3AD203B41FA5}">
                      <a16:colId xmlns:a16="http://schemas.microsoft.com/office/drawing/2014/main" val="20002"/>
                    </a:ext>
                  </a:extLst>
                </a:gridCol>
              </a:tblGrid>
              <a:tr h="418888">
                <a:tc>
                  <a:txBody>
                    <a:bodyPr/>
                    <a:lstStyle/>
                    <a:p>
                      <a:r>
                        <a:rPr lang="en-AU" sz="1600" dirty="0"/>
                        <a:t>Factor</a:t>
                      </a:r>
                    </a:p>
                  </a:txBody>
                  <a:tcPr marL="91439" marR="91439" marT="45726" marB="45726"/>
                </a:tc>
                <a:tc>
                  <a:txBody>
                    <a:bodyPr/>
                    <a:lstStyle/>
                    <a:p>
                      <a:r>
                        <a:rPr lang="en-AU" sz="1600" dirty="0"/>
                        <a:t>Prokaryotic cell</a:t>
                      </a:r>
                    </a:p>
                  </a:txBody>
                  <a:tcPr marL="91439" marR="91439" marT="45726" marB="45726"/>
                </a:tc>
                <a:tc>
                  <a:txBody>
                    <a:bodyPr/>
                    <a:lstStyle/>
                    <a:p>
                      <a:r>
                        <a:rPr lang="en-AU" sz="1600" dirty="0"/>
                        <a:t>Eukaryotic cell</a:t>
                      </a:r>
                    </a:p>
                  </a:txBody>
                  <a:tcPr marL="91439" marR="91439" marT="45726" marB="45726"/>
                </a:tc>
                <a:extLst>
                  <a:ext uri="{0D108BD9-81ED-4DB2-BD59-A6C34878D82A}">
                    <a16:rowId xmlns:a16="http://schemas.microsoft.com/office/drawing/2014/main" val="10000"/>
                  </a:ext>
                </a:extLst>
              </a:tr>
              <a:tr h="418888">
                <a:tc>
                  <a:txBody>
                    <a:bodyPr/>
                    <a:lstStyle/>
                    <a:p>
                      <a:r>
                        <a:rPr lang="en-AU" sz="1600" dirty="0"/>
                        <a:t>Typical diameter</a:t>
                      </a:r>
                    </a:p>
                  </a:txBody>
                  <a:tcPr marL="91439" marR="91439" marT="45726" marB="45726"/>
                </a:tc>
                <a:tc>
                  <a:txBody>
                    <a:bodyPr/>
                    <a:lstStyle/>
                    <a:p>
                      <a:r>
                        <a:rPr lang="en-AU" sz="1600" dirty="0"/>
                        <a:t>1−5 micrometres</a:t>
                      </a:r>
                    </a:p>
                  </a:txBody>
                  <a:tcPr marL="91439" marR="91439" marT="45726" marB="45726"/>
                </a:tc>
                <a:tc>
                  <a:txBody>
                    <a:bodyPr/>
                    <a:lstStyle/>
                    <a:p>
                      <a:r>
                        <a:rPr lang="en-AU" sz="1600" dirty="0"/>
                        <a:t>10−100 micrometres</a:t>
                      </a:r>
                    </a:p>
                  </a:txBody>
                  <a:tcPr marL="91439" marR="91439" marT="45726" marB="45726"/>
                </a:tc>
                <a:extLst>
                  <a:ext uri="{0D108BD9-81ED-4DB2-BD59-A6C34878D82A}">
                    <a16:rowId xmlns:a16="http://schemas.microsoft.com/office/drawing/2014/main" val="10001"/>
                  </a:ext>
                </a:extLst>
              </a:tr>
              <a:tr h="418888">
                <a:tc>
                  <a:txBody>
                    <a:bodyPr/>
                    <a:lstStyle/>
                    <a:p>
                      <a:r>
                        <a:rPr lang="en-AU" sz="1600" dirty="0"/>
                        <a:t>Location of DNA</a:t>
                      </a:r>
                    </a:p>
                  </a:txBody>
                  <a:tcPr marL="91439" marR="91439" marT="45726" marB="45726"/>
                </a:tc>
                <a:tc>
                  <a:txBody>
                    <a:bodyPr/>
                    <a:lstStyle/>
                    <a:p>
                      <a:r>
                        <a:rPr lang="en-AU" sz="1600" dirty="0"/>
                        <a:t>In cytoplasm</a:t>
                      </a:r>
                      <a:r>
                        <a:rPr lang="en-AU" sz="1600" baseline="0" dirty="0"/>
                        <a:t> (in nucleoid)</a:t>
                      </a:r>
                      <a:endParaRPr lang="en-AU" sz="1600" dirty="0"/>
                    </a:p>
                  </a:txBody>
                  <a:tcPr marL="91439" marR="91439" marT="45726" marB="45726"/>
                </a:tc>
                <a:tc>
                  <a:txBody>
                    <a:bodyPr/>
                    <a:lstStyle/>
                    <a:p>
                      <a:r>
                        <a:rPr lang="en-AU" sz="1600" dirty="0"/>
                        <a:t>In nucleus</a:t>
                      </a:r>
                    </a:p>
                  </a:txBody>
                  <a:tcPr marL="91439" marR="91439" marT="45726" marB="45726"/>
                </a:tc>
                <a:extLst>
                  <a:ext uri="{0D108BD9-81ED-4DB2-BD59-A6C34878D82A}">
                    <a16:rowId xmlns:a16="http://schemas.microsoft.com/office/drawing/2014/main" val="10002"/>
                  </a:ext>
                </a:extLst>
              </a:tr>
              <a:tr h="1136165">
                <a:tc>
                  <a:txBody>
                    <a:bodyPr/>
                    <a:lstStyle/>
                    <a:p>
                      <a:r>
                        <a:rPr lang="en-AU" sz="1600" dirty="0"/>
                        <a:t>Membrane-bound organelles</a:t>
                      </a:r>
                    </a:p>
                  </a:txBody>
                  <a:tcPr marL="91439" marR="91439" marT="45726" marB="45726"/>
                </a:tc>
                <a:tc>
                  <a:txBody>
                    <a:bodyPr/>
                    <a:lstStyle/>
                    <a:p>
                      <a:r>
                        <a:rPr lang="en-AU" sz="1600" dirty="0"/>
                        <a:t>No membrane-bound organelles </a:t>
                      </a:r>
                      <a:r>
                        <a:rPr lang="en-AU" sz="1600" kern="1200" dirty="0">
                          <a:solidFill>
                            <a:schemeClr val="dk1"/>
                          </a:solidFill>
                          <a:effectLst/>
                          <a:latin typeface="+mn-lt"/>
                          <a:ea typeface="+mn-ea"/>
                          <a:cs typeface="+mn-cs"/>
                        </a:rPr>
                        <a:t>(such as mitochondria, endoplasmic reticulum, Golgi apparatus, or nucleus)</a:t>
                      </a:r>
                      <a:endParaRPr lang="en-AU" sz="1600" dirty="0"/>
                    </a:p>
                  </a:txBody>
                  <a:tcPr marL="91439" marR="91439"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effectLst/>
                          <a:latin typeface="+mn-lt"/>
                          <a:ea typeface="+mn-ea"/>
                          <a:cs typeface="+mn-cs"/>
                        </a:rPr>
                        <a:t>Membrane-bound organelles, including a nucleus</a:t>
                      </a:r>
                    </a:p>
                  </a:txBody>
                  <a:tcPr marL="91439" marR="91439" marT="45726" marB="45726"/>
                </a:tc>
                <a:extLst>
                  <a:ext uri="{0D108BD9-81ED-4DB2-BD59-A6C34878D82A}">
                    <a16:rowId xmlns:a16="http://schemas.microsoft.com/office/drawing/2014/main" val="10003"/>
                  </a:ext>
                </a:extLst>
              </a:tr>
              <a:tr h="877946">
                <a:tc>
                  <a:txBody>
                    <a:bodyPr/>
                    <a:lstStyle/>
                    <a:p>
                      <a:r>
                        <a:rPr lang="en-AU" sz="1600" dirty="0"/>
                        <a:t>Ribosomes</a:t>
                      </a:r>
                    </a:p>
                  </a:txBody>
                  <a:tcPr marL="91439" marR="91439" marT="45726" marB="45726"/>
                </a:tc>
                <a:tc>
                  <a:txBody>
                    <a:bodyPr/>
                    <a:lstStyle/>
                    <a:p>
                      <a:r>
                        <a:rPr lang="en-GB" sz="1600" b="0" i="0" u="none" strike="noStrike" kern="1200" baseline="0" dirty="0">
                          <a:solidFill>
                            <a:schemeClr val="dk1"/>
                          </a:solidFill>
                          <a:latin typeface="+mn-lt"/>
                          <a:ea typeface="+mn-ea"/>
                          <a:cs typeface="+mn-cs"/>
                        </a:rPr>
                        <a:t>Yes, but they float freely in the cytosol</a:t>
                      </a:r>
                      <a:endParaRPr lang="en-AU" sz="1600" dirty="0"/>
                    </a:p>
                  </a:txBody>
                  <a:tcPr marL="91439" marR="91439" marT="45726" marB="45726"/>
                </a:tc>
                <a:tc>
                  <a:txBody>
                    <a:bodyPr/>
                    <a:lstStyle/>
                    <a:p>
                      <a:r>
                        <a:rPr lang="en-GB" sz="1600" b="0" i="0" u="none" strike="noStrike" kern="1200" baseline="0" dirty="0">
                          <a:solidFill>
                            <a:schemeClr val="dk1"/>
                          </a:solidFill>
                          <a:latin typeface="+mn-lt"/>
                          <a:ea typeface="+mn-ea"/>
                          <a:cs typeface="+mn-cs"/>
                        </a:rPr>
                        <a:t>Yes, they can float freely in the cytosol or be attached to the endoplasmic reticulum</a:t>
                      </a:r>
                      <a:endParaRPr lang="en-AU" sz="1600" dirty="0"/>
                    </a:p>
                  </a:txBody>
                  <a:tcPr marL="91439" marR="91439" marT="45726" marB="45726"/>
                </a:tc>
                <a:extLst>
                  <a:ext uri="{0D108BD9-81ED-4DB2-BD59-A6C34878D82A}">
                    <a16:rowId xmlns:a16="http://schemas.microsoft.com/office/drawing/2014/main" val="10004"/>
                  </a:ext>
                </a:extLst>
              </a:tr>
              <a:tr h="1910823">
                <a:tc>
                  <a:txBody>
                    <a:bodyPr/>
                    <a:lstStyle/>
                    <a:p>
                      <a:r>
                        <a:rPr lang="en-AU" sz="1600" b="0" i="0" u="none" strike="noStrike" kern="1200" baseline="0" dirty="0">
                          <a:solidFill>
                            <a:schemeClr val="dk1"/>
                          </a:solidFill>
                          <a:latin typeface="+mn-lt"/>
                          <a:ea typeface="+mn-ea"/>
                          <a:cs typeface="+mn-cs"/>
                        </a:rPr>
                        <a:t>Chromosome(s)</a:t>
                      </a:r>
                      <a:endParaRPr lang="en-AU" sz="1600" dirty="0"/>
                    </a:p>
                  </a:txBody>
                  <a:tcPr marL="91439" marR="91439" marT="45726" marB="45726"/>
                </a:tc>
                <a:tc>
                  <a:txBody>
                    <a:bodyPr/>
                    <a:lstStyle/>
                    <a:p>
                      <a:r>
                        <a:rPr lang="en-GB" sz="1600" b="0" i="0" u="none" strike="noStrike" kern="1200" baseline="0" dirty="0">
                          <a:solidFill>
                            <a:schemeClr val="dk1"/>
                          </a:solidFill>
                          <a:latin typeface="+mn-lt"/>
                          <a:ea typeface="+mn-ea"/>
                          <a:cs typeface="+mn-cs"/>
                        </a:rPr>
                        <a:t>A single circular DNA strand (typically, </a:t>
                      </a:r>
                      <a:r>
                        <a:rPr lang="en-AU" sz="1600" b="0" i="0" u="none" strike="noStrike" kern="1200" baseline="0" dirty="0">
                          <a:solidFill>
                            <a:schemeClr val="dk1"/>
                          </a:solidFill>
                          <a:latin typeface="+mn-lt"/>
                          <a:ea typeface="+mn-ea"/>
                          <a:cs typeface="+mn-cs"/>
                        </a:rPr>
                        <a:t>without histones)</a:t>
                      </a:r>
                      <a:endParaRPr lang="en-AU" sz="1600" dirty="0"/>
                    </a:p>
                  </a:txBody>
                  <a:tcPr marL="91439" marR="91439" marT="45726" marB="45726"/>
                </a:tc>
                <a:tc>
                  <a:txBody>
                    <a:bodyPr/>
                    <a:lstStyle/>
                    <a:p>
                      <a:r>
                        <a:rPr lang="en-GB" sz="1600" dirty="0"/>
                        <a:t>DNA is wrapped around proteins (called histones), creating units called nucleosomes. This loosely coiled form of DNA is called chromatin. The chromatin coils more tightly (‘condenses’) to form chromosomes in preparation for mitosis or meiosis.</a:t>
                      </a:r>
                      <a:endParaRPr lang="en-AU" sz="1600" dirty="0"/>
                    </a:p>
                  </a:txBody>
                  <a:tcPr marL="91439" marR="91439" marT="45726" marB="45726"/>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609758E3-92D8-3A4E-A96D-F7803CD209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2601" y="1819275"/>
            <a:ext cx="46238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458FD27-EF0C-5246-95A8-AADE74865074}"/>
              </a:ext>
            </a:extLst>
          </p:cNvPr>
          <p:cNvSpPr txBox="1">
            <a:spLocks noChangeArrowheads="1"/>
          </p:cNvSpPr>
          <p:nvPr/>
        </p:nvSpPr>
        <p:spPr bwMode="auto">
          <a:xfrm>
            <a:off x="228600" y="1676400"/>
            <a:ext cx="38100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dirty="0"/>
              <a:t>When chromosomes are paired and ordered they can be shown as a </a:t>
            </a:r>
            <a:r>
              <a:rPr lang="en-US" altLang="en-US" b="1" dirty="0"/>
              <a:t>karyotype</a:t>
            </a:r>
            <a:r>
              <a:rPr lang="en-US" altLang="en-US" dirty="0"/>
              <a:t>, </a:t>
            </a:r>
            <a:r>
              <a:rPr lang="en-AU" altLang="en-US" dirty="0"/>
              <a:t>the standard graphical form used to display and analyse chromosomes.</a:t>
            </a:r>
          </a:p>
          <a:p>
            <a:pPr eaLnBrk="1" hangingPunct="1">
              <a:spcBef>
                <a:spcPct val="0"/>
              </a:spcBef>
            </a:pPr>
            <a:endParaRPr lang="en-AU" altLang="en-US" dirty="0"/>
          </a:p>
          <a:p>
            <a:pPr eaLnBrk="1" hangingPunct="1">
              <a:spcBef>
                <a:spcPct val="0"/>
              </a:spcBef>
            </a:pPr>
            <a:r>
              <a:rPr lang="en-AU" altLang="en-US" dirty="0"/>
              <a:t>Paired based on size, banding pattern and location of the centromere</a:t>
            </a:r>
            <a:endParaRPr lang="en-US" altLang="en-US" dirty="0"/>
          </a:p>
          <a:p>
            <a:pPr eaLnBrk="1" hangingPunct="1">
              <a:spcBef>
                <a:spcPct val="0"/>
              </a:spcBef>
            </a:pPr>
            <a:endParaRPr lang="en-US" altLang="en-US" dirty="0"/>
          </a:p>
          <a:p>
            <a:pPr eaLnBrk="1" hangingPunct="1">
              <a:spcBef>
                <a:spcPct val="0"/>
              </a:spcBef>
            </a:pPr>
            <a:r>
              <a:rPr lang="en-US" altLang="en-US" dirty="0"/>
              <a:t>Each pair of chromosomes contains one paternal and one maternal chromosome.</a:t>
            </a:r>
          </a:p>
        </p:txBody>
      </p:sp>
      <p:sp>
        <p:nvSpPr>
          <p:cNvPr id="27651" name="TextBox 1">
            <a:extLst>
              <a:ext uri="{FF2B5EF4-FFF2-40B4-BE49-F238E27FC236}">
                <a16:creationId xmlns:a16="http://schemas.microsoft.com/office/drawing/2014/main" id="{7DB8A7C2-27AA-994B-A8DB-90586D9094D9}"/>
              </a:ext>
            </a:extLst>
          </p:cNvPr>
          <p:cNvSpPr txBox="1">
            <a:spLocks noChangeArrowheads="1"/>
          </p:cNvSpPr>
          <p:nvPr/>
        </p:nvSpPr>
        <p:spPr bwMode="auto">
          <a:xfrm>
            <a:off x="152400" y="5476875"/>
            <a:ext cx="9058890" cy="92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2200"/>
              </a:lnSpc>
            </a:pPr>
            <a:r>
              <a:rPr lang="en-US" altLang="en-US" dirty="0"/>
              <a:t> Matched pairs of non-sex chromosomes are called </a:t>
            </a:r>
            <a:r>
              <a:rPr lang="en-US" altLang="en-US" b="1" dirty="0"/>
              <a:t>autosomes</a:t>
            </a:r>
            <a:r>
              <a:rPr lang="en-US" altLang="en-US" dirty="0"/>
              <a:t> and are </a:t>
            </a:r>
            <a:r>
              <a:rPr lang="en-US" altLang="en-US" b="1" dirty="0"/>
              <a:t>homologous</a:t>
            </a:r>
            <a:r>
              <a:rPr lang="en-US" altLang="en-US" dirty="0"/>
              <a:t>.</a:t>
            </a:r>
            <a:endParaRPr lang="en-US" altLang="en-US" b="1" dirty="0"/>
          </a:p>
          <a:p>
            <a:pPr eaLnBrk="1" hangingPunct="1">
              <a:lnSpc>
                <a:spcPts val="2200"/>
              </a:lnSpc>
            </a:pPr>
            <a:endParaRPr lang="en-US" altLang="en-US" b="1" dirty="0"/>
          </a:p>
          <a:p>
            <a:pPr eaLnBrk="1" hangingPunct="1">
              <a:lnSpc>
                <a:spcPts val="2200"/>
              </a:lnSpc>
            </a:pPr>
            <a:r>
              <a:rPr lang="en-US" altLang="en-US" dirty="0"/>
              <a:t>One pair of chromosomes is the sex chromosomes (</a:t>
            </a:r>
            <a:r>
              <a:rPr lang="en-US" altLang="en-US" b="1" dirty="0" err="1"/>
              <a:t>allosomes</a:t>
            </a:r>
            <a:r>
              <a:rPr lang="en-US" altLang="en-US" dirty="0"/>
              <a:t>)</a:t>
            </a:r>
            <a:endParaRPr lang="en-US" altLang="en-US" b="1" dirty="0"/>
          </a:p>
        </p:txBody>
      </p:sp>
      <p:sp>
        <p:nvSpPr>
          <p:cNvPr id="11" name="Title 1">
            <a:extLst>
              <a:ext uri="{FF2B5EF4-FFF2-40B4-BE49-F238E27FC236}">
                <a16:creationId xmlns:a16="http://schemas.microsoft.com/office/drawing/2014/main" id="{1F63A774-A1A5-1344-8C1B-19440B274151}"/>
              </a:ext>
            </a:extLst>
          </p:cNvPr>
          <p:cNvSpPr txBox="1">
            <a:spLocks noChangeArrowheads="1"/>
          </p:cNvSpPr>
          <p:nvPr/>
        </p:nvSpPr>
        <p:spPr bwMode="gray">
          <a:xfrm>
            <a:off x="152400" y="152400"/>
            <a:ext cx="66294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Chromosomes of eukaryotes - karyotype</a:t>
            </a:r>
          </a:p>
        </p:txBody>
      </p:sp>
      <p:sp>
        <p:nvSpPr>
          <p:cNvPr id="2" name="Title 1">
            <a:extLst>
              <a:ext uri="{FF2B5EF4-FFF2-40B4-BE49-F238E27FC236}">
                <a16:creationId xmlns:a16="http://schemas.microsoft.com/office/drawing/2014/main" id="{EF957453-E12F-B841-A64E-FCEC84F84F6C}"/>
              </a:ext>
            </a:extLst>
          </p:cNvPr>
          <p:cNvSpPr>
            <a:spLocks noGrp="1"/>
          </p:cNvSpPr>
          <p:nvPr>
            <p:ph type="title"/>
          </p:nvPr>
        </p:nvSpPr>
        <p:spPr>
          <a:xfrm>
            <a:off x="457200" y="1145699"/>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dirty="0"/>
              <a:t>Describe how a Karyotype is created and what it can reveal about the genetics of an individual</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ploid vs. Diploid - YouTube">
            <a:extLst>
              <a:ext uri="{FF2B5EF4-FFF2-40B4-BE49-F238E27FC236}">
                <a16:creationId xmlns:a16="http://schemas.microsoft.com/office/drawing/2014/main" id="{D0B66FB9-6591-5847-8D0C-26FE20EAA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324" y="0"/>
            <a:ext cx="5689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aryotype Analysis">
            <a:extLst>
              <a:ext uri="{FF2B5EF4-FFF2-40B4-BE49-F238E27FC236}">
                <a16:creationId xmlns:a16="http://schemas.microsoft.com/office/drawing/2014/main" id="{17D1F85E-5593-4543-9CF0-E30766F6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 y="3086442"/>
            <a:ext cx="4407647" cy="36730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digrees and karyotypes">
            <a:extLst>
              <a:ext uri="{FF2B5EF4-FFF2-40B4-BE49-F238E27FC236}">
                <a16:creationId xmlns:a16="http://schemas.microsoft.com/office/drawing/2014/main" id="{E19076CF-3CD3-B24E-B50C-E3739A5CF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647" y="3178984"/>
            <a:ext cx="4126753" cy="354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55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B5983D6-25B9-284E-A7C4-8A2B1F9292F9}"/>
              </a:ext>
            </a:extLst>
          </p:cNvPr>
          <p:cNvSpPr>
            <a:spLocks noGrp="1" noChangeArrowheads="1"/>
          </p:cNvSpPr>
          <p:nvPr>
            <p:ph type="title"/>
          </p:nvPr>
        </p:nvSpPr>
        <p:spPr>
          <a:xfrm>
            <a:off x="457200" y="1076325"/>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dirty="0"/>
              <a:t>Label the Locus, Gene and Allele of a Chromosome &amp; define these terms </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sp>
        <p:nvSpPr>
          <p:cNvPr id="8" name="Title 1">
            <a:extLst>
              <a:ext uri="{FF2B5EF4-FFF2-40B4-BE49-F238E27FC236}">
                <a16:creationId xmlns:a16="http://schemas.microsoft.com/office/drawing/2014/main" id="{7A812BE9-2EEA-DF48-A133-DC37C524E598}"/>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Chromosomes of eukaryotes</a:t>
            </a:r>
          </a:p>
        </p:txBody>
      </p:sp>
      <p:pic>
        <p:nvPicPr>
          <p:cNvPr id="29700" name="Picture 1">
            <a:extLst>
              <a:ext uri="{FF2B5EF4-FFF2-40B4-BE49-F238E27FC236}">
                <a16:creationId xmlns:a16="http://schemas.microsoft.com/office/drawing/2014/main" id="{F43D800A-9EDE-8643-B75A-E37523FE4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702" y="2267007"/>
            <a:ext cx="3431755" cy="42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896598FA-7507-6247-8A35-B053150CDA53}"/>
              </a:ext>
            </a:extLst>
          </p:cNvPr>
          <p:cNvSpPr txBox="1">
            <a:spLocks noChangeArrowheads="1"/>
          </p:cNvSpPr>
          <p:nvPr/>
        </p:nvSpPr>
        <p:spPr bwMode="auto">
          <a:xfrm>
            <a:off x="274543" y="1694795"/>
            <a:ext cx="469638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ts val="0"/>
              </a:spcBef>
            </a:pPr>
            <a:r>
              <a:rPr lang="en-US" altLang="en-US" sz="2000" dirty="0"/>
              <a:t>This is a diagram showing homologous chromosomes. </a:t>
            </a:r>
          </a:p>
          <a:p>
            <a:pPr>
              <a:lnSpc>
                <a:spcPct val="100000"/>
              </a:lnSpc>
              <a:spcBef>
                <a:spcPts val="0"/>
              </a:spcBef>
            </a:pPr>
            <a:endParaRPr lang="en-US" altLang="en-US" sz="2000" dirty="0"/>
          </a:p>
          <a:p>
            <a:pPr>
              <a:lnSpc>
                <a:spcPct val="100000"/>
              </a:lnSpc>
              <a:spcBef>
                <a:spcPts val="0"/>
              </a:spcBef>
            </a:pPr>
            <a:r>
              <a:rPr lang="en-US" altLang="en-US" sz="2000" dirty="0"/>
              <a:t>This means the chromosomes </a:t>
            </a:r>
            <a:r>
              <a:rPr lang="en-AU" sz="2000" dirty="0">
                <a:cs typeface="ＭＳ Ｐゴシック" charset="0"/>
              </a:rPr>
              <a:t>have the same number of genes, but they have different alleles for</a:t>
            </a:r>
          </a:p>
          <a:p>
            <a:pPr>
              <a:lnSpc>
                <a:spcPct val="100000"/>
              </a:lnSpc>
              <a:spcBef>
                <a:spcPts val="0"/>
              </a:spcBef>
            </a:pPr>
            <a:r>
              <a:rPr lang="en-AU" sz="2000" dirty="0">
                <a:cs typeface="ＭＳ Ｐゴシック" charset="0"/>
              </a:rPr>
              <a:t>each trait as they come from two different parents. One of the homologous chromosomes is</a:t>
            </a:r>
          </a:p>
          <a:p>
            <a:pPr>
              <a:lnSpc>
                <a:spcPct val="100000"/>
              </a:lnSpc>
              <a:spcBef>
                <a:spcPts val="0"/>
              </a:spcBef>
            </a:pPr>
            <a:r>
              <a:rPr lang="en-AU" sz="2000" dirty="0">
                <a:cs typeface="ＭＳ Ｐゴシック" charset="0"/>
              </a:rPr>
              <a:t>from the mother (maternal) and the other from the father (paternal).</a:t>
            </a:r>
          </a:p>
          <a:p>
            <a:pPr eaLnBrk="1" hangingPunct="1">
              <a:lnSpc>
                <a:spcPct val="100000"/>
              </a:lnSpc>
              <a:spcBef>
                <a:spcPts val="0"/>
              </a:spcBef>
            </a:pPr>
            <a:endParaRPr lang="en-US" altLang="en-US" sz="2000" dirty="0"/>
          </a:p>
          <a:p>
            <a:pPr eaLnBrk="1" hangingPunct="1">
              <a:lnSpc>
                <a:spcPct val="100000"/>
              </a:lnSpc>
              <a:spcBef>
                <a:spcPts val="0"/>
              </a:spcBef>
            </a:pPr>
            <a:r>
              <a:rPr lang="en-US" altLang="en-US" sz="2000" dirty="0"/>
              <a:t>They are not sex chromosomes and so are called autosomes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905B26-8033-6641-87EE-587C3C1436F2}"/>
              </a:ext>
            </a:extLst>
          </p:cNvPr>
          <p:cNvSpPr>
            <a:spLocks noGrp="1" noChangeArrowheads="1"/>
          </p:cNvSpPr>
          <p:nvPr>
            <p:ph type="title"/>
          </p:nvPr>
        </p:nvSpPr>
        <p:spPr>
          <a:xfrm>
            <a:off x="457200" y="1143000"/>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dirty="0"/>
              <a:t>Label the Locus, Gene and Allele of a Chromosome &amp; define these terms </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sp>
        <p:nvSpPr>
          <p:cNvPr id="5" name="TextBox 7">
            <a:extLst>
              <a:ext uri="{FF2B5EF4-FFF2-40B4-BE49-F238E27FC236}">
                <a16:creationId xmlns:a16="http://schemas.microsoft.com/office/drawing/2014/main" id="{C718ED36-B98D-1B48-B8B4-A95639506CCD}"/>
              </a:ext>
            </a:extLst>
          </p:cNvPr>
          <p:cNvSpPr txBox="1">
            <a:spLocks noChangeArrowheads="1"/>
          </p:cNvSpPr>
          <p:nvPr/>
        </p:nvSpPr>
        <p:spPr bwMode="auto">
          <a:xfrm>
            <a:off x="457200" y="1954996"/>
            <a:ext cx="4267200" cy="37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200" dirty="0"/>
              <a:t>A </a:t>
            </a:r>
            <a:r>
              <a:rPr lang="en-US" altLang="en-US" sz="2200" b="1" dirty="0"/>
              <a:t>locus</a:t>
            </a:r>
            <a:r>
              <a:rPr lang="en-US" altLang="en-US" sz="2200" dirty="0"/>
              <a:t> is the position of a gene, a cluster of genes or even a single nucleotide on a chromosome.</a:t>
            </a:r>
          </a:p>
          <a:p>
            <a:pPr eaLnBrk="1" hangingPunct="1">
              <a:spcBef>
                <a:spcPct val="0"/>
              </a:spcBef>
            </a:pPr>
            <a:endParaRPr lang="en-US" altLang="en-US" sz="2200" dirty="0"/>
          </a:p>
          <a:p>
            <a:pPr eaLnBrk="1" hangingPunct="1">
              <a:spcBef>
                <a:spcPct val="0"/>
              </a:spcBef>
            </a:pPr>
            <a:r>
              <a:rPr lang="en-US" altLang="en-US" sz="2200" b="1" dirty="0"/>
              <a:t>Gene </a:t>
            </a:r>
            <a:r>
              <a:rPr lang="en-US" altLang="en-US" sz="2200" dirty="0"/>
              <a:t>is a region of DNA that code for specific proteins</a:t>
            </a:r>
          </a:p>
          <a:p>
            <a:pPr eaLnBrk="1" hangingPunct="1">
              <a:spcBef>
                <a:spcPct val="0"/>
              </a:spcBef>
            </a:pPr>
            <a:endParaRPr lang="en-US" altLang="en-US" sz="2200" dirty="0"/>
          </a:p>
          <a:p>
            <a:pPr eaLnBrk="1" hangingPunct="1">
              <a:spcBef>
                <a:spcPct val="0"/>
              </a:spcBef>
            </a:pPr>
            <a:r>
              <a:rPr lang="en-US" altLang="en-US" sz="2200" dirty="0"/>
              <a:t>Alternative forms of the same gene are called </a:t>
            </a:r>
            <a:r>
              <a:rPr lang="en-US" altLang="en-US" sz="2200" b="1" dirty="0"/>
              <a:t>alleles</a:t>
            </a:r>
            <a:r>
              <a:rPr lang="en-US" altLang="en-US" sz="2200" dirty="0"/>
              <a:t>, and can be given names such as </a:t>
            </a:r>
            <a:r>
              <a:rPr lang="en-US" altLang="en-US" sz="2200" i="1" dirty="0"/>
              <a:t>D</a:t>
            </a:r>
            <a:r>
              <a:rPr lang="en-US" altLang="en-US" sz="2200" dirty="0"/>
              <a:t> and </a:t>
            </a:r>
            <a:r>
              <a:rPr lang="en-US" altLang="en-US" sz="2200" i="1" dirty="0"/>
              <a:t>d</a:t>
            </a:r>
            <a:r>
              <a:rPr lang="en-US" altLang="en-US" sz="2200" dirty="0"/>
              <a:t> depending on the allele’s characteristics. </a:t>
            </a:r>
          </a:p>
        </p:txBody>
      </p:sp>
      <p:pic>
        <p:nvPicPr>
          <p:cNvPr id="6" name="Picture 1">
            <a:extLst>
              <a:ext uri="{FF2B5EF4-FFF2-40B4-BE49-F238E27FC236}">
                <a16:creationId xmlns:a16="http://schemas.microsoft.com/office/drawing/2014/main" id="{25B6FFB3-E603-F84A-9E7E-D05679A4B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7" y="2133600"/>
            <a:ext cx="3116263"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66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a:extLst>
              <a:ext uri="{FF2B5EF4-FFF2-40B4-BE49-F238E27FC236}">
                <a16:creationId xmlns:a16="http://schemas.microsoft.com/office/drawing/2014/main" id="{D055A504-6E6B-C741-92B4-B0264817174D}"/>
              </a:ext>
            </a:extLst>
          </p:cNvPr>
          <p:cNvSpPr txBox="1">
            <a:spLocks noChangeArrowheads="1"/>
          </p:cNvSpPr>
          <p:nvPr/>
        </p:nvSpPr>
        <p:spPr bwMode="auto">
          <a:xfrm>
            <a:off x="381000" y="16002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dirty="0"/>
              <a:t>The sequence of events from one cell division to another is called the </a:t>
            </a:r>
            <a:r>
              <a:rPr lang="en-AU" altLang="en-US" b="1" dirty="0"/>
              <a:t>cell cycle</a:t>
            </a:r>
            <a:r>
              <a:rPr lang="en-AU" altLang="en-US" dirty="0"/>
              <a:t>. </a:t>
            </a:r>
          </a:p>
          <a:p>
            <a:endParaRPr lang="en-AU" altLang="en-US" dirty="0"/>
          </a:p>
        </p:txBody>
      </p:sp>
      <p:pic>
        <p:nvPicPr>
          <p:cNvPr id="31747" name="Picture 7">
            <a:extLst>
              <a:ext uri="{FF2B5EF4-FFF2-40B4-BE49-F238E27FC236}">
                <a16:creationId xmlns:a16="http://schemas.microsoft.com/office/drawing/2014/main" id="{13414262-B734-F342-8C90-5D1188C0B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89" r="8801"/>
          <a:stretch>
            <a:fillRect/>
          </a:stretch>
        </p:blipFill>
        <p:spPr bwMode="auto">
          <a:xfrm>
            <a:off x="1943100" y="2063026"/>
            <a:ext cx="5257800" cy="45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D7C9A5C5-E3E4-8942-AEEE-E42E44C64914}"/>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Cell division</a:t>
            </a:r>
          </a:p>
        </p:txBody>
      </p:sp>
      <p:sp>
        <p:nvSpPr>
          <p:cNvPr id="10" name="Title 1">
            <a:extLst>
              <a:ext uri="{FF2B5EF4-FFF2-40B4-BE49-F238E27FC236}">
                <a16:creationId xmlns:a16="http://schemas.microsoft.com/office/drawing/2014/main" id="{44EF2839-7B35-2E49-A32E-22D9042DB018}"/>
              </a:ext>
            </a:extLst>
          </p:cNvPr>
          <p:cNvSpPr>
            <a:spLocks noGrp="1" noChangeArrowheads="1"/>
          </p:cNvSpPr>
          <p:nvPr>
            <p:ph type="title"/>
          </p:nvPr>
        </p:nvSpPr>
        <p:spPr>
          <a:xfrm>
            <a:off x="457200" y="1076325"/>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dirty="0"/>
              <a:t>Add the six phases to your cell cycle and define each phase</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sp>
        <p:nvSpPr>
          <p:cNvPr id="3" name="TextBox 2">
            <a:extLst>
              <a:ext uri="{FF2B5EF4-FFF2-40B4-BE49-F238E27FC236}">
                <a16:creationId xmlns:a16="http://schemas.microsoft.com/office/drawing/2014/main" id="{A7D2BE1F-9A27-F84A-A4EC-CB21BE91AF12}"/>
              </a:ext>
            </a:extLst>
          </p:cNvPr>
          <p:cNvSpPr txBox="1"/>
          <p:nvPr/>
        </p:nvSpPr>
        <p:spPr>
          <a:xfrm>
            <a:off x="7010400" y="2286000"/>
            <a:ext cx="1676400" cy="923330"/>
          </a:xfrm>
          <a:prstGeom prst="rect">
            <a:avLst/>
          </a:prstGeom>
          <a:solidFill>
            <a:srgbClr val="00B050"/>
          </a:solidFill>
          <a:ln>
            <a:solidFill>
              <a:srgbClr val="00B050"/>
            </a:solidFill>
          </a:ln>
        </p:spPr>
        <p:txBody>
          <a:bodyPr wrap="square" rtlCol="0">
            <a:spAutoFit/>
          </a:bodyPr>
          <a:lstStyle/>
          <a:p>
            <a:r>
              <a:rPr lang="en-US" dirty="0"/>
              <a:t>Duplication of chromosomes &amp; centromeres</a:t>
            </a:r>
          </a:p>
        </p:txBody>
      </p:sp>
      <p:cxnSp>
        <p:nvCxnSpPr>
          <p:cNvPr id="5" name="Straight Connector 4">
            <a:extLst>
              <a:ext uri="{FF2B5EF4-FFF2-40B4-BE49-F238E27FC236}">
                <a16:creationId xmlns:a16="http://schemas.microsoft.com/office/drawing/2014/main" id="{EC5A55D5-FFBD-0C40-BC03-721DF6BC36A5}"/>
              </a:ext>
            </a:extLst>
          </p:cNvPr>
          <p:cNvCxnSpPr>
            <a:endCxn id="3" idx="1"/>
          </p:cNvCxnSpPr>
          <p:nvPr/>
        </p:nvCxnSpPr>
        <p:spPr bwMode="auto">
          <a:xfrm flipV="1">
            <a:off x="6019800" y="2747665"/>
            <a:ext cx="990600" cy="681335"/>
          </a:xfrm>
          <a:prstGeom prst="line">
            <a:avLst/>
          </a:prstGeom>
          <a:noFill/>
          <a:ln w="19050" cap="flat" cmpd="sng" algn="ctr">
            <a:solidFill>
              <a:srgbClr val="FF0000"/>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A240A4D3-B69F-8A4A-8495-B4246977ED85}"/>
              </a:ext>
            </a:extLst>
          </p:cNvPr>
          <p:cNvSpPr txBox="1"/>
          <p:nvPr/>
        </p:nvSpPr>
        <p:spPr>
          <a:xfrm>
            <a:off x="7128882" y="5638800"/>
            <a:ext cx="1676400" cy="923330"/>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dirty="0"/>
              <a:t>Further growth &amp; reproduction of organelles</a:t>
            </a:r>
          </a:p>
        </p:txBody>
      </p:sp>
      <p:cxnSp>
        <p:nvCxnSpPr>
          <p:cNvPr id="11" name="Straight Connector 10">
            <a:extLst>
              <a:ext uri="{FF2B5EF4-FFF2-40B4-BE49-F238E27FC236}">
                <a16:creationId xmlns:a16="http://schemas.microsoft.com/office/drawing/2014/main" id="{28D8DCF0-1E4D-E346-9C7E-A1334AB37C7F}"/>
              </a:ext>
            </a:extLst>
          </p:cNvPr>
          <p:cNvCxnSpPr/>
          <p:nvPr/>
        </p:nvCxnSpPr>
        <p:spPr bwMode="auto">
          <a:xfrm>
            <a:off x="5867400" y="5781675"/>
            <a:ext cx="1276350" cy="85725"/>
          </a:xfrm>
          <a:prstGeom prst="line">
            <a:avLst/>
          </a:prstGeom>
          <a:noFill/>
          <a:ln w="190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C5CDC-C1BD-1948-AB61-0F3E59ECE593}"/>
              </a:ext>
            </a:extLst>
          </p:cNvPr>
          <p:cNvSpPr>
            <a:spLocks noGrp="1"/>
          </p:cNvSpPr>
          <p:nvPr>
            <p:ph idx="1"/>
          </p:nvPr>
        </p:nvSpPr>
        <p:spPr>
          <a:xfrm>
            <a:off x="381000" y="2095500"/>
            <a:ext cx="3886200" cy="4114800"/>
          </a:xfrm>
        </p:spPr>
        <p:txBody>
          <a:bodyPr/>
          <a:lstStyle/>
          <a:p>
            <a:pPr>
              <a:buFont typeface="Arial" panose="020B0604020202020204" pitchFamily="34" charset="0"/>
              <a:buChar char="•"/>
            </a:pPr>
            <a:r>
              <a:rPr lang="en-US" sz="2000" dirty="0"/>
              <a:t>Cells do not live forever and continue the cell cycle indefinitely</a:t>
            </a:r>
          </a:p>
          <a:p>
            <a:pPr>
              <a:buFont typeface="Arial" panose="020B0604020202020204" pitchFamily="34" charset="0"/>
              <a:buChar char="•"/>
            </a:pPr>
            <a:r>
              <a:rPr lang="en-US" sz="2000" dirty="0"/>
              <a:t>Pre-programmed to age &amp; die</a:t>
            </a:r>
          </a:p>
          <a:p>
            <a:pPr>
              <a:buFont typeface="Arial" panose="020B0604020202020204" pitchFamily="34" charset="0"/>
              <a:buChar char="•"/>
            </a:pPr>
            <a:r>
              <a:rPr lang="en-US" sz="2000" dirty="0"/>
              <a:t>Apoptosis is the name given to the process of cell death</a:t>
            </a:r>
          </a:p>
          <a:p>
            <a:pPr>
              <a:buFont typeface="Arial" panose="020B0604020202020204" pitchFamily="34" charset="0"/>
              <a:buChar char="•"/>
            </a:pPr>
            <a:r>
              <a:rPr lang="en-US" sz="2000" dirty="0"/>
              <a:t>Think of some examples where apoptosis occurs in living organisms</a:t>
            </a:r>
          </a:p>
        </p:txBody>
      </p:sp>
      <p:sp>
        <p:nvSpPr>
          <p:cNvPr id="4" name="Title 1">
            <a:extLst>
              <a:ext uri="{FF2B5EF4-FFF2-40B4-BE49-F238E27FC236}">
                <a16:creationId xmlns:a16="http://schemas.microsoft.com/office/drawing/2014/main" id="{84E184F5-8224-F748-BD9E-646EA7537A80}"/>
              </a:ext>
            </a:extLst>
          </p:cNvPr>
          <p:cNvSpPr>
            <a:spLocks noGrp="1" noChangeArrowheads="1"/>
          </p:cNvSpPr>
          <p:nvPr>
            <p:ph type="title"/>
          </p:nvPr>
        </p:nvSpPr>
        <p:spPr>
          <a:xfrm>
            <a:off x="457200" y="1143000"/>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dirty="0"/>
              <a:t>Explain when the process of apoptosis can be beneficial</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pic>
        <p:nvPicPr>
          <p:cNvPr id="3078" name="Picture 6" descr="35 Cell cartoons ideas | science comics, doodles, cell">
            <a:extLst>
              <a:ext uri="{FF2B5EF4-FFF2-40B4-BE49-F238E27FC236}">
                <a16:creationId xmlns:a16="http://schemas.microsoft.com/office/drawing/2014/main" id="{1FF16BEE-A649-934C-9E53-68589AF65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50723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972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7DC83111-63A3-B743-96CB-A4354476D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92" y="3112235"/>
            <a:ext cx="794061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a:extLst>
              <a:ext uri="{FF2B5EF4-FFF2-40B4-BE49-F238E27FC236}">
                <a16:creationId xmlns:a16="http://schemas.microsoft.com/office/drawing/2014/main" id="{E934A6E0-2522-9649-8F64-76021D96B644}"/>
              </a:ext>
            </a:extLst>
          </p:cNvPr>
          <p:cNvSpPr txBox="1">
            <a:spLocks noChangeArrowheads="1"/>
          </p:cNvSpPr>
          <p:nvPr/>
        </p:nvSpPr>
        <p:spPr bwMode="auto">
          <a:xfrm>
            <a:off x="635000" y="2089943"/>
            <a:ext cx="787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dirty="0"/>
              <a:t>Prior to any cell division, a doubling of the genetic material needs to take place. This happens during </a:t>
            </a:r>
            <a:r>
              <a:rPr lang="en-AU" altLang="en-US" b="1" dirty="0"/>
              <a:t>interphase</a:t>
            </a:r>
            <a:r>
              <a:rPr lang="en-AU" altLang="en-US" dirty="0"/>
              <a:t>.</a:t>
            </a:r>
          </a:p>
        </p:txBody>
      </p:sp>
      <p:sp>
        <p:nvSpPr>
          <p:cNvPr id="7" name="Title 1">
            <a:extLst>
              <a:ext uri="{FF2B5EF4-FFF2-40B4-BE49-F238E27FC236}">
                <a16:creationId xmlns:a16="http://schemas.microsoft.com/office/drawing/2014/main" id="{16105D84-1A9B-5949-B5BD-782433CF5187}"/>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Cell division</a:t>
            </a:r>
          </a:p>
        </p:txBody>
      </p:sp>
      <p:sp>
        <p:nvSpPr>
          <p:cNvPr id="8" name="Title 1">
            <a:extLst>
              <a:ext uri="{FF2B5EF4-FFF2-40B4-BE49-F238E27FC236}">
                <a16:creationId xmlns:a16="http://schemas.microsoft.com/office/drawing/2014/main" id="{8042D39B-2EBB-F547-A6BF-C669BAFBB5A9}"/>
              </a:ext>
            </a:extLst>
          </p:cNvPr>
          <p:cNvSpPr txBox="1">
            <a:spLocks noChangeArrowheads="1"/>
          </p:cNvSpPr>
          <p:nvPr/>
        </p:nvSpPr>
        <p:spPr bwMode="gray">
          <a:xfrm>
            <a:off x="478263" y="1168400"/>
            <a:ext cx="863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AU" b="1" kern="0" dirty="0"/>
              <a:t> Draw a labelled diagram to describing what occurs during interphase</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2" name="TextBox 1">
            <a:extLst>
              <a:ext uri="{FF2B5EF4-FFF2-40B4-BE49-F238E27FC236}">
                <a16:creationId xmlns:a16="http://schemas.microsoft.com/office/drawing/2014/main" id="{BFC69BF1-F3B5-434D-8959-271802E05E79}"/>
              </a:ext>
            </a:extLst>
          </p:cNvPr>
          <p:cNvSpPr txBox="1"/>
          <p:nvPr/>
        </p:nvSpPr>
        <p:spPr>
          <a:xfrm>
            <a:off x="1828800" y="5694082"/>
            <a:ext cx="1524000" cy="584775"/>
          </a:xfrm>
          <a:prstGeom prst="rect">
            <a:avLst/>
          </a:prstGeom>
          <a:noFill/>
        </p:spPr>
        <p:txBody>
          <a:bodyPr wrap="square" rtlCol="0">
            <a:spAutoFit/>
          </a:bodyPr>
          <a:lstStyle/>
          <a:p>
            <a:r>
              <a:rPr lang="en-US" sz="1600" dirty="0"/>
              <a:t>Paternal Chromosome</a:t>
            </a:r>
          </a:p>
        </p:txBody>
      </p:sp>
      <p:sp>
        <p:nvSpPr>
          <p:cNvPr id="9" name="TextBox 8">
            <a:extLst>
              <a:ext uri="{FF2B5EF4-FFF2-40B4-BE49-F238E27FC236}">
                <a16:creationId xmlns:a16="http://schemas.microsoft.com/office/drawing/2014/main" id="{E7CD548D-2CC7-6147-8DBB-9F31618965E6}"/>
              </a:ext>
            </a:extLst>
          </p:cNvPr>
          <p:cNvSpPr txBox="1"/>
          <p:nvPr/>
        </p:nvSpPr>
        <p:spPr>
          <a:xfrm>
            <a:off x="3339353" y="5722470"/>
            <a:ext cx="1524000" cy="584775"/>
          </a:xfrm>
          <a:prstGeom prst="rect">
            <a:avLst/>
          </a:prstGeom>
          <a:noFill/>
        </p:spPr>
        <p:txBody>
          <a:bodyPr wrap="square" rtlCol="0">
            <a:spAutoFit/>
          </a:bodyPr>
          <a:lstStyle/>
          <a:p>
            <a:r>
              <a:rPr lang="en-US" sz="1600" dirty="0"/>
              <a:t>Maternal  Chromosome</a:t>
            </a:r>
          </a:p>
        </p:txBody>
      </p:sp>
      <p:sp>
        <p:nvSpPr>
          <p:cNvPr id="3" name="TextBox 2">
            <a:extLst>
              <a:ext uri="{FF2B5EF4-FFF2-40B4-BE49-F238E27FC236}">
                <a16:creationId xmlns:a16="http://schemas.microsoft.com/office/drawing/2014/main" id="{FA2F035C-88FD-D34E-B155-C08E786F16AC}"/>
              </a:ext>
            </a:extLst>
          </p:cNvPr>
          <p:cNvSpPr txBox="1"/>
          <p:nvPr/>
        </p:nvSpPr>
        <p:spPr>
          <a:xfrm>
            <a:off x="7315200" y="4267200"/>
            <a:ext cx="1524000" cy="369332"/>
          </a:xfrm>
          <a:prstGeom prst="rect">
            <a:avLst/>
          </a:prstGeom>
          <a:noFill/>
        </p:spPr>
        <p:txBody>
          <a:bodyPr wrap="square" rtlCol="0">
            <a:spAutoFit/>
          </a:bodyPr>
          <a:lstStyle/>
          <a:p>
            <a:r>
              <a:rPr lang="en-US" dirty="0"/>
              <a:t>Chromatid</a:t>
            </a:r>
          </a:p>
        </p:txBody>
      </p:sp>
      <p:cxnSp>
        <p:nvCxnSpPr>
          <p:cNvPr id="5" name="Straight Connector 4">
            <a:extLst>
              <a:ext uri="{FF2B5EF4-FFF2-40B4-BE49-F238E27FC236}">
                <a16:creationId xmlns:a16="http://schemas.microsoft.com/office/drawing/2014/main" id="{7147DA83-BC96-AC4E-AE0B-331E3579F9CB}"/>
              </a:ext>
            </a:extLst>
          </p:cNvPr>
          <p:cNvCxnSpPr>
            <a:endCxn id="3" idx="1"/>
          </p:cNvCxnSpPr>
          <p:nvPr/>
        </p:nvCxnSpPr>
        <p:spPr bwMode="auto">
          <a:xfrm>
            <a:off x="6934200" y="4267200"/>
            <a:ext cx="381000" cy="184666"/>
          </a:xfrm>
          <a:prstGeom prst="line">
            <a:avLst/>
          </a:prstGeom>
          <a:noFill/>
          <a:ln w="190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4">
            <a:extLst>
              <a:ext uri="{FF2B5EF4-FFF2-40B4-BE49-F238E27FC236}">
                <a16:creationId xmlns:a16="http://schemas.microsoft.com/office/drawing/2014/main" id="{20186D17-DF6A-F644-89F1-445A2A054234}"/>
              </a:ext>
            </a:extLst>
          </p:cNvPr>
          <p:cNvSpPr>
            <a:spLocks noChangeArrowheads="1"/>
          </p:cNvSpPr>
          <p:nvPr/>
        </p:nvSpPr>
        <p:spPr bwMode="auto">
          <a:xfrm>
            <a:off x="137160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2771" name="TextBox 1">
            <a:extLst>
              <a:ext uri="{FF2B5EF4-FFF2-40B4-BE49-F238E27FC236}">
                <a16:creationId xmlns:a16="http://schemas.microsoft.com/office/drawing/2014/main" id="{94A1C216-4CB0-8B42-8549-3EFC29E67A25}"/>
              </a:ext>
            </a:extLst>
          </p:cNvPr>
          <p:cNvSpPr txBox="1">
            <a:spLocks noChangeArrowheads="1"/>
          </p:cNvSpPr>
          <p:nvPr/>
        </p:nvSpPr>
        <p:spPr bwMode="auto">
          <a:xfrm>
            <a:off x="381000" y="1752600"/>
            <a:ext cx="8497887" cy="378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AU" altLang="en-US" b="1" dirty="0"/>
              <a:t>Mitosis</a:t>
            </a:r>
          </a:p>
          <a:p>
            <a:pPr marL="285750" indent="-285750">
              <a:lnSpc>
                <a:spcPct val="150000"/>
              </a:lnSpc>
              <a:buFont typeface="Arial" panose="020B0604020202020204" pitchFamily="34" charset="0"/>
              <a:buChar char="•"/>
            </a:pPr>
            <a:r>
              <a:rPr lang="en-AU" altLang="en-US" dirty="0"/>
              <a:t>Occurs only in eukaryotic cells</a:t>
            </a:r>
          </a:p>
          <a:p>
            <a:pPr marL="285750" indent="-285750">
              <a:lnSpc>
                <a:spcPct val="150000"/>
              </a:lnSpc>
              <a:buFont typeface="Arial" panose="020B0604020202020204" pitchFamily="34" charset="0"/>
              <a:buChar char="•"/>
            </a:pPr>
            <a:r>
              <a:rPr lang="en-AU" altLang="en-US" dirty="0"/>
              <a:t>A type of nuclear division occurring in somatic cells </a:t>
            </a:r>
          </a:p>
          <a:p>
            <a:pPr marL="285750" indent="-285750">
              <a:lnSpc>
                <a:spcPct val="150000"/>
              </a:lnSpc>
              <a:buFont typeface="Arial" panose="020B0604020202020204" pitchFamily="34" charset="0"/>
              <a:buChar char="•"/>
            </a:pPr>
            <a:r>
              <a:rPr lang="en-AU" altLang="en-US" dirty="0"/>
              <a:t>Maintains the parental diploid number of chromosomes in the daughter cells</a:t>
            </a:r>
          </a:p>
          <a:p>
            <a:pPr marL="285750" indent="-285750">
              <a:lnSpc>
                <a:spcPct val="150000"/>
              </a:lnSpc>
              <a:buFont typeface="Arial" panose="020B0604020202020204" pitchFamily="34" charset="0"/>
              <a:buChar char="•"/>
            </a:pPr>
            <a:r>
              <a:rPr lang="en-AU" altLang="en-US" dirty="0"/>
              <a:t>Daughter cells are identical to parental cells</a:t>
            </a:r>
          </a:p>
          <a:p>
            <a:pPr marL="285750" indent="-285750">
              <a:lnSpc>
                <a:spcPct val="150000"/>
              </a:lnSpc>
              <a:buFont typeface="Arial" panose="020B0604020202020204" pitchFamily="34" charset="0"/>
              <a:buChar char="•"/>
            </a:pPr>
            <a:r>
              <a:rPr lang="en-AU" altLang="en-US" dirty="0"/>
              <a:t>bodily growth </a:t>
            </a:r>
          </a:p>
          <a:p>
            <a:pPr marL="285750" indent="-285750">
              <a:lnSpc>
                <a:spcPct val="150000"/>
              </a:lnSpc>
              <a:buFont typeface="Arial" panose="020B0604020202020204" pitchFamily="34" charset="0"/>
              <a:buChar char="•"/>
            </a:pPr>
            <a:r>
              <a:rPr lang="en-AU" altLang="en-US" dirty="0"/>
              <a:t>Repair</a:t>
            </a:r>
          </a:p>
          <a:p>
            <a:pPr marL="285750" indent="-285750">
              <a:lnSpc>
                <a:spcPct val="150000"/>
              </a:lnSpc>
              <a:buFont typeface="Arial" panose="020B0604020202020204" pitchFamily="34" charset="0"/>
              <a:buChar char="•"/>
            </a:pPr>
            <a:r>
              <a:rPr lang="en-AU" altLang="en-US" dirty="0"/>
              <a:t>Asexual reproduction.</a:t>
            </a:r>
          </a:p>
          <a:p>
            <a:pPr>
              <a:lnSpc>
                <a:spcPct val="150000"/>
              </a:lnSpc>
            </a:pPr>
            <a:endParaRPr lang="en-AU" altLang="en-US" dirty="0"/>
          </a:p>
        </p:txBody>
      </p:sp>
      <p:sp>
        <p:nvSpPr>
          <p:cNvPr id="7" name="Title 1">
            <a:extLst>
              <a:ext uri="{FF2B5EF4-FFF2-40B4-BE49-F238E27FC236}">
                <a16:creationId xmlns:a16="http://schemas.microsoft.com/office/drawing/2014/main" id="{B92795EF-2D3A-C946-A5A5-ECBD2498CBAE}"/>
              </a:ext>
            </a:extLst>
          </p:cNvPr>
          <p:cNvSpPr txBox="1">
            <a:spLocks noChangeArrowheads="1"/>
          </p:cNvSpPr>
          <p:nvPr/>
        </p:nvSpPr>
        <p:spPr bwMode="gray">
          <a:xfrm>
            <a:off x="152400" y="152400"/>
            <a:ext cx="54864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Cell division of Eukaryotic Cells</a:t>
            </a:r>
          </a:p>
        </p:txBody>
      </p:sp>
      <p:sp>
        <p:nvSpPr>
          <p:cNvPr id="6" name="Title 1">
            <a:extLst>
              <a:ext uri="{FF2B5EF4-FFF2-40B4-BE49-F238E27FC236}">
                <a16:creationId xmlns:a16="http://schemas.microsoft.com/office/drawing/2014/main" id="{0025BB51-B996-E342-9BE6-D79C6E3C9E49}"/>
              </a:ext>
            </a:extLst>
          </p:cNvPr>
          <p:cNvSpPr>
            <a:spLocks noGrp="1" noChangeArrowheads="1"/>
          </p:cNvSpPr>
          <p:nvPr>
            <p:ph type="title"/>
          </p:nvPr>
        </p:nvSpPr>
        <p:spPr>
          <a:xfrm>
            <a:off x="457200" y="1076325"/>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9:</a:t>
            </a:r>
            <a:r>
              <a:rPr lang="en-AU" b="1" dirty="0"/>
              <a:t> Define the terms Mitosis and state the </a:t>
            </a:r>
            <a:r>
              <a:rPr lang="en-AU" b="1" u="sng" dirty="0"/>
              <a:t>purpose</a:t>
            </a:r>
            <a:r>
              <a:rPr lang="en-AU" b="1" dirty="0"/>
              <a:t> of this type of nuclear division</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pic>
        <p:nvPicPr>
          <p:cNvPr id="8" name="Picture 2" descr="What Happens During Prophase Of Mitosis? - NEET">
            <a:extLst>
              <a:ext uri="{FF2B5EF4-FFF2-40B4-BE49-F238E27FC236}">
                <a16:creationId xmlns:a16="http://schemas.microsoft.com/office/drawing/2014/main" id="{3FA81083-F474-B84D-9CBF-936AF34FC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32"/>
          <a:stretch/>
        </p:blipFill>
        <p:spPr bwMode="auto">
          <a:xfrm>
            <a:off x="3692769" y="4343400"/>
            <a:ext cx="5451231"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C17F9D71-93EF-B247-B6CD-EFEE2F664D9B}"/>
              </a:ext>
            </a:extLst>
          </p:cNvPr>
          <p:cNvSpPr txBox="1">
            <a:spLocks noChangeArrowheads="1"/>
          </p:cNvSpPr>
          <p:nvPr/>
        </p:nvSpPr>
        <p:spPr bwMode="auto">
          <a:xfrm>
            <a:off x="381000" y="1882775"/>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dirty="0"/>
              <a:t>Mitosis</a:t>
            </a:r>
            <a:r>
              <a:rPr lang="en-AU" altLang="en-US" dirty="0"/>
              <a:t>, a relatively short part of the cell cycle, is itself broken down into four phases: </a:t>
            </a:r>
            <a:r>
              <a:rPr lang="en-AU" altLang="en-US" b="1" dirty="0"/>
              <a:t>prophase</a:t>
            </a:r>
            <a:r>
              <a:rPr lang="en-AU" altLang="en-US" dirty="0"/>
              <a:t>, </a:t>
            </a:r>
            <a:r>
              <a:rPr lang="en-AU" altLang="en-US" b="1" dirty="0"/>
              <a:t>metaphase</a:t>
            </a:r>
            <a:r>
              <a:rPr lang="en-AU" altLang="en-US" dirty="0"/>
              <a:t>, </a:t>
            </a:r>
            <a:r>
              <a:rPr lang="en-AU" altLang="en-US" b="1" dirty="0"/>
              <a:t>anaphase</a:t>
            </a:r>
            <a:r>
              <a:rPr lang="en-AU" altLang="en-US" dirty="0"/>
              <a:t> and </a:t>
            </a:r>
            <a:r>
              <a:rPr lang="en-AU" altLang="en-US" b="1" dirty="0"/>
              <a:t>telophase</a:t>
            </a:r>
            <a:r>
              <a:rPr lang="en-AU" altLang="en-US" dirty="0"/>
              <a:t>. </a:t>
            </a:r>
          </a:p>
          <a:p>
            <a:endParaRPr lang="en-AU" altLang="en-US" dirty="0"/>
          </a:p>
          <a:p>
            <a:r>
              <a:rPr lang="en-AU" altLang="en-US" dirty="0"/>
              <a:t>For the completion of cell division, </a:t>
            </a:r>
            <a:r>
              <a:rPr lang="en-AU" altLang="en-US" b="1" dirty="0"/>
              <a:t>cytokinesis</a:t>
            </a:r>
            <a:r>
              <a:rPr lang="en-AU" altLang="en-US" dirty="0"/>
              <a:t>, division of the cytoplasm, follows mitosis (nuclear division).</a:t>
            </a:r>
          </a:p>
          <a:p>
            <a:endParaRPr lang="en-AU" altLang="en-US" dirty="0"/>
          </a:p>
          <a:p>
            <a:r>
              <a:rPr lang="en-AU" altLang="en-US" dirty="0"/>
              <a:t>Mitosis produces two separate, identical, diploid daughter cells. </a:t>
            </a:r>
          </a:p>
          <a:p>
            <a:endParaRPr lang="en-AU" altLang="en-US" dirty="0"/>
          </a:p>
          <a:p>
            <a:endParaRPr lang="en-AU" altLang="en-US" dirty="0"/>
          </a:p>
          <a:p>
            <a:endParaRPr lang="en-US" altLang="en-US" dirty="0"/>
          </a:p>
        </p:txBody>
      </p:sp>
      <p:sp>
        <p:nvSpPr>
          <p:cNvPr id="5" name="Title 1">
            <a:extLst>
              <a:ext uri="{FF2B5EF4-FFF2-40B4-BE49-F238E27FC236}">
                <a16:creationId xmlns:a16="http://schemas.microsoft.com/office/drawing/2014/main" id="{251892C1-F089-1943-B3BF-ECEA66CBCBF9}"/>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Cell division − Mitosis</a:t>
            </a:r>
          </a:p>
        </p:txBody>
      </p:sp>
      <p:sp>
        <p:nvSpPr>
          <p:cNvPr id="6" name="Title 1">
            <a:extLst>
              <a:ext uri="{FF2B5EF4-FFF2-40B4-BE49-F238E27FC236}">
                <a16:creationId xmlns:a16="http://schemas.microsoft.com/office/drawing/2014/main" id="{A9CD8094-4E2E-364D-A10E-5D54FB80CEC1}"/>
              </a:ext>
            </a:extLst>
          </p:cNvPr>
          <p:cNvSpPr txBox="1">
            <a:spLocks noChangeArrowheads="1"/>
          </p:cNvSpPr>
          <p:nvPr/>
        </p:nvSpPr>
        <p:spPr bwMode="gray">
          <a:xfrm>
            <a:off x="368300" y="102854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a:t>
            </a:r>
            <a:r>
              <a:rPr lang="en-AU" b="1" kern="0" dirty="0"/>
              <a:t> Draw labelled diagrams describing what occurs at each phase of mitosis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2" name="Rectangle 1">
            <a:extLst>
              <a:ext uri="{FF2B5EF4-FFF2-40B4-BE49-F238E27FC236}">
                <a16:creationId xmlns:a16="http://schemas.microsoft.com/office/drawing/2014/main" id="{A28970D5-E948-0A46-B31C-376B04D56460}"/>
              </a:ext>
            </a:extLst>
          </p:cNvPr>
          <p:cNvSpPr/>
          <p:nvPr/>
        </p:nvSpPr>
        <p:spPr>
          <a:xfrm>
            <a:off x="1356570" y="4451862"/>
            <a:ext cx="6049861" cy="1200329"/>
          </a:xfrm>
          <a:prstGeom prst="rect">
            <a:avLst/>
          </a:prstGeom>
          <a:noFill/>
        </p:spPr>
        <p:txBody>
          <a:bodyPr wrap="none" lIns="91440" tIns="45720" rIns="91440" bIns="45720">
            <a:spAutoFit/>
          </a:bodyPr>
          <a:lstStyle/>
          <a:p>
            <a:pPr algn="ctr"/>
            <a:r>
              <a:rPr lang="en-GB" sz="7200" b="1" cap="none" spc="0" dirty="0">
                <a:ln w="22225">
                  <a:solidFill>
                    <a:schemeClr val="accent2"/>
                  </a:solidFill>
                  <a:prstDash val="solid"/>
                </a:ln>
                <a:solidFill>
                  <a:schemeClr val="accent2">
                    <a:lumMod val="40000"/>
                    <a:lumOff val="60000"/>
                  </a:schemeClr>
                </a:solidFill>
                <a:effectLst/>
              </a:rPr>
              <a:t>I . </a:t>
            </a:r>
            <a:r>
              <a:rPr lang="en-GB" sz="7200" b="1" dirty="0">
                <a:ln w="22225">
                  <a:solidFill>
                    <a:schemeClr val="accent2"/>
                  </a:solidFill>
                  <a:prstDash val="solid"/>
                </a:ln>
                <a:solidFill>
                  <a:schemeClr val="accent2">
                    <a:lumMod val="40000"/>
                    <a:lumOff val="60000"/>
                  </a:schemeClr>
                </a:solidFill>
              </a:rPr>
              <a:t>P . M . A . T</a:t>
            </a:r>
            <a:endParaRPr lang="en-GB" sz="7200" b="1" cap="none" spc="0" dirty="0">
              <a:ln w="22225">
                <a:solidFill>
                  <a:schemeClr val="accent2"/>
                </a:solidFill>
                <a:prstDash val="solid"/>
              </a:ln>
              <a:solidFill>
                <a:schemeClr val="accent2">
                  <a:lumMod val="40000"/>
                  <a:lumOff val="60000"/>
                </a:schemeClr>
              </a:solidFill>
              <a:effectLst/>
            </a:endParaRPr>
          </a:p>
        </p:txBody>
      </p:sp>
      <p:sp>
        <p:nvSpPr>
          <p:cNvPr id="3" name="TextBox 2">
            <a:extLst>
              <a:ext uri="{FF2B5EF4-FFF2-40B4-BE49-F238E27FC236}">
                <a16:creationId xmlns:a16="http://schemas.microsoft.com/office/drawing/2014/main" id="{B68AA610-BC72-3C4D-B538-3308CAA48D59}"/>
              </a:ext>
            </a:extLst>
          </p:cNvPr>
          <p:cNvSpPr txBox="1"/>
          <p:nvPr/>
        </p:nvSpPr>
        <p:spPr>
          <a:xfrm>
            <a:off x="1219200" y="4451862"/>
            <a:ext cx="762000" cy="1200329"/>
          </a:xfrm>
          <a:prstGeom prst="rect">
            <a:avLst/>
          </a:prstGeom>
          <a:solidFill>
            <a:srgbClr val="FFFF00">
              <a:alpha val="45098"/>
            </a:srgb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297065E2-B2AD-8043-976A-C5A85819D1B1}"/>
              </a:ext>
            </a:extLst>
          </p:cNvPr>
          <p:cNvGrpSpPr>
            <a:grpSpLocks/>
          </p:cNvGrpSpPr>
          <p:nvPr/>
        </p:nvGrpSpPr>
        <p:grpSpPr bwMode="auto">
          <a:xfrm>
            <a:off x="685800" y="1371599"/>
            <a:ext cx="7600950" cy="3132605"/>
            <a:chOff x="933450" y="4648200"/>
            <a:chExt cx="7600950" cy="1593077"/>
          </a:xfrm>
        </p:grpSpPr>
        <p:grpSp>
          <p:nvGrpSpPr>
            <p:cNvPr id="18434" name="Group 4">
              <a:extLst>
                <a:ext uri="{FF2B5EF4-FFF2-40B4-BE49-F238E27FC236}">
                  <a16:creationId xmlns:a16="http://schemas.microsoft.com/office/drawing/2014/main" id="{52DD7656-3679-F74C-8A8F-392021A8A7A8}"/>
                </a:ext>
              </a:extLst>
            </p:cNvPr>
            <p:cNvGrpSpPr>
              <a:grpSpLocks/>
            </p:cNvGrpSpPr>
            <p:nvPr/>
          </p:nvGrpSpPr>
          <p:grpSpPr bwMode="auto">
            <a:xfrm>
              <a:off x="933450" y="4648200"/>
              <a:ext cx="7600950" cy="1511300"/>
              <a:chOff x="933450" y="4648200"/>
              <a:chExt cx="7600950" cy="1511300"/>
            </a:xfrm>
          </p:grpSpPr>
          <p:sp>
            <p:nvSpPr>
              <p:cNvPr id="9" name="Text Box 3">
                <a:extLst>
                  <a:ext uri="{FF2B5EF4-FFF2-40B4-BE49-F238E27FC236}">
                    <a16:creationId xmlns:a16="http://schemas.microsoft.com/office/drawing/2014/main" id="{0F925F13-4444-154E-8A0B-CF877136F395}"/>
                  </a:ext>
                </a:extLst>
              </p:cNvPr>
              <p:cNvSpPr txBox="1"/>
              <p:nvPr/>
            </p:nvSpPr>
            <p:spPr>
              <a:xfrm>
                <a:off x="933450" y="4648200"/>
                <a:ext cx="7600950" cy="1511300"/>
              </a:xfrm>
              <a:prstGeom prst="rect">
                <a:avLst/>
              </a:prstGeom>
              <a:solidFill>
                <a:schemeClr val="bg1">
                  <a:lumMod val="85000"/>
                </a:schemeClr>
              </a:solidFill>
              <a:ln w="6350">
                <a:solidFill>
                  <a:prstClr val="black"/>
                </a:solidFill>
              </a:ln>
            </p:spPr>
            <p:txBody>
              <a:bodyPr/>
              <a:lstStyle/>
              <a:p>
                <a:pPr>
                  <a:defRPr/>
                </a:pPr>
                <a:r>
                  <a:rPr lang="en-AU" sz="2400">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BC03E2B1-1473-0B47-A208-DC4606703240}"/>
                  </a:ext>
                </a:extLst>
              </p:cNvPr>
              <p:cNvSpPr txBox="1">
                <a:spLocks noChangeArrowheads="1"/>
              </p:cNvSpPr>
              <p:nvPr/>
            </p:nvSpPr>
            <p:spPr bwMode="auto">
              <a:xfrm>
                <a:off x="2813050" y="4711700"/>
                <a:ext cx="5702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2200" b="1" dirty="0">
                    <a:latin typeface="Calibri" panose="020F0502020204030204" pitchFamily="34" charset="0"/>
                    <a:ea typeface="Calibri" panose="020F0502020204030204" pitchFamily="34" charset="0"/>
                    <a:cs typeface="Times New Roman" panose="02020603050405020304" pitchFamily="18" charset="0"/>
                  </a:rPr>
                  <a:t>Continuity of life requires the replication of genetic material and its transfer to the next generation. </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 </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Describe the following processes and how they transfer genetic material to the next generation:</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binary fission, mitosis, meiosis and fertilisation</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435" name="Group 5">
              <a:extLst>
                <a:ext uri="{FF2B5EF4-FFF2-40B4-BE49-F238E27FC236}">
                  <a16:creationId xmlns:a16="http://schemas.microsoft.com/office/drawing/2014/main" id="{3AB736E0-4D35-E74C-9B3B-BEB83A428FB8}"/>
                </a:ext>
              </a:extLst>
            </p:cNvPr>
            <p:cNvGrpSpPr>
              <a:grpSpLocks/>
            </p:cNvGrpSpPr>
            <p:nvPr/>
          </p:nvGrpSpPr>
          <p:grpSpPr bwMode="auto">
            <a:xfrm>
              <a:off x="962660" y="4825672"/>
              <a:ext cx="1730658" cy="1415605"/>
              <a:chOff x="962660" y="4825672"/>
              <a:chExt cx="1730658" cy="1415605"/>
            </a:xfrm>
          </p:grpSpPr>
          <p:sp>
            <p:nvSpPr>
              <p:cNvPr id="7" name="Text Box 4">
                <a:extLst>
                  <a:ext uri="{FF2B5EF4-FFF2-40B4-BE49-F238E27FC236}">
                    <a16:creationId xmlns:a16="http://schemas.microsoft.com/office/drawing/2014/main" id="{807E81FE-3CAC-7147-8403-8E8AA5848C3A}"/>
                  </a:ext>
                </a:extLst>
              </p:cNvPr>
              <p:cNvSpPr txBox="1"/>
              <p:nvPr/>
            </p:nvSpPr>
            <p:spPr>
              <a:xfrm>
                <a:off x="962660" y="5471836"/>
                <a:ext cx="1713931" cy="769441"/>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chemeClr val="bg1"/>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AU" sz="2200" b="1" dirty="0">
                    <a:ln w="10160" cap="flat" cmpd="sng" algn="ctr">
                      <a:solidFill>
                        <a:srgbClr val="5B9BD5"/>
                      </a:solidFill>
                      <a:prstDash val="solid"/>
                      <a:round/>
                    </a:ln>
                    <a:solidFill>
                      <a:schemeClr val="bg1"/>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979387" y="4825672"/>
                <a:ext cx="1713931" cy="430887"/>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latin typeface="Calibri" panose="020F0502020204030204" pitchFamily="34" charset="0"/>
                  <a:ea typeface="Calibri" panose="020F0502020204030204" pitchFamily="34" charset="0"/>
                  <a:cs typeface="Times New Roman" panose="02020603050405020304" pitchFamily="18" charset="0"/>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6A753CB-CB6F-934E-847A-5FFA27353AA1}"/>
              </a:ext>
            </a:extLst>
          </p:cNvPr>
          <p:cNvSpPr>
            <a:spLocks noGrp="1" noChangeArrowheads="1"/>
          </p:cNvSpPr>
          <p:nvPr>
            <p:ph type="title"/>
          </p:nvPr>
        </p:nvSpPr>
        <p:spPr/>
        <p:txBody>
          <a:bodyPr/>
          <a:lstStyle/>
          <a:p>
            <a:r>
              <a:rPr lang="en-US" altLang="en-US" b="1" dirty="0"/>
              <a:t>Prophase</a:t>
            </a:r>
            <a:r>
              <a:rPr lang="en-US" altLang="en-US" dirty="0"/>
              <a:t> </a:t>
            </a:r>
          </a:p>
        </p:txBody>
      </p:sp>
      <p:sp>
        <p:nvSpPr>
          <p:cNvPr id="5" name="Title 1">
            <a:extLst>
              <a:ext uri="{FF2B5EF4-FFF2-40B4-BE49-F238E27FC236}">
                <a16:creationId xmlns:a16="http://schemas.microsoft.com/office/drawing/2014/main" id="{9B1C9539-DFC6-C945-BC10-BF9C2258A67E}"/>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Mitosis</a:t>
            </a:r>
          </a:p>
        </p:txBody>
      </p:sp>
      <p:sp>
        <p:nvSpPr>
          <p:cNvPr id="35843" name="TextBox 2">
            <a:extLst>
              <a:ext uri="{FF2B5EF4-FFF2-40B4-BE49-F238E27FC236}">
                <a16:creationId xmlns:a16="http://schemas.microsoft.com/office/drawing/2014/main" id="{13D9A561-EE34-2F4A-B425-F4FFC798F586}"/>
              </a:ext>
            </a:extLst>
          </p:cNvPr>
          <p:cNvSpPr txBox="1">
            <a:spLocks noChangeArrowheads="1"/>
          </p:cNvSpPr>
          <p:nvPr/>
        </p:nvSpPr>
        <p:spPr bwMode="auto">
          <a:xfrm>
            <a:off x="342900" y="1730375"/>
            <a:ext cx="4191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Aft>
                <a:spcPts val="1200"/>
              </a:spcAft>
              <a:buFont typeface="+mj-lt"/>
              <a:buAutoNum type="arabicPeriod"/>
            </a:pPr>
            <a:r>
              <a:rPr lang="en-GB" altLang="en-US" dirty="0"/>
              <a:t>Chromatin threads condense to form chromosomes.</a:t>
            </a:r>
          </a:p>
          <a:p>
            <a:pPr marL="342900" indent="-342900">
              <a:spcAft>
                <a:spcPts val="1200"/>
              </a:spcAft>
              <a:buFont typeface="+mj-lt"/>
              <a:buAutoNum type="arabicPeriod"/>
            </a:pPr>
            <a:r>
              <a:rPr lang="en-GB" altLang="en-US" dirty="0"/>
              <a:t>Nuclear membrane disintegrates and nucleolus disappears.</a:t>
            </a:r>
          </a:p>
          <a:p>
            <a:pPr marL="342900" indent="-342900">
              <a:spcAft>
                <a:spcPts val="1200"/>
              </a:spcAft>
              <a:buFont typeface="+mj-lt"/>
              <a:buAutoNum type="arabicPeriod"/>
            </a:pPr>
            <a:r>
              <a:rPr lang="en-GB" altLang="en-US" dirty="0"/>
              <a:t>Mitotic spindle begins to form and is completed by the end of prophase.</a:t>
            </a:r>
          </a:p>
          <a:p>
            <a:pPr marL="342900" indent="-342900">
              <a:spcAft>
                <a:spcPts val="1200"/>
              </a:spcAft>
              <a:buFont typeface="+mj-lt"/>
              <a:buAutoNum type="arabicPeriod"/>
            </a:pPr>
            <a:r>
              <a:rPr lang="en-GB" altLang="en-US" dirty="0"/>
              <a:t>Spindle fibres attach to each chromosome at its centromere.</a:t>
            </a:r>
          </a:p>
          <a:p>
            <a:pPr marL="342900" indent="-342900">
              <a:spcAft>
                <a:spcPts val="1200"/>
              </a:spcAft>
              <a:buFont typeface="+mj-lt"/>
              <a:buAutoNum type="arabicPeriod"/>
            </a:pPr>
            <a:r>
              <a:rPr lang="en-GB" altLang="en-US" dirty="0"/>
              <a:t>The two centrosomes (each containing two centrioles) move toward opposite poles of the cell. </a:t>
            </a:r>
          </a:p>
          <a:p>
            <a:pPr marL="0" indent="0">
              <a:spcAft>
                <a:spcPts val="1200"/>
              </a:spcAft>
            </a:pPr>
            <a:r>
              <a:rPr lang="en-GB" altLang="en-US" b="1" dirty="0"/>
              <a:t>NOTE</a:t>
            </a:r>
            <a:r>
              <a:rPr lang="en-GB" altLang="en-US" dirty="0"/>
              <a:t> Plant cells do not have centrosomes or centrioles</a:t>
            </a:r>
            <a:endParaRPr lang="en-US" altLang="en-US" dirty="0"/>
          </a:p>
        </p:txBody>
      </p:sp>
      <p:pic>
        <p:nvPicPr>
          <p:cNvPr id="35844" name="Picture 1">
            <a:extLst>
              <a:ext uri="{FF2B5EF4-FFF2-40B4-BE49-F238E27FC236}">
                <a16:creationId xmlns:a16="http://schemas.microsoft.com/office/drawing/2014/main" id="{A982A793-487D-F64E-BF21-46B762A784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9813" y="1447800"/>
            <a:ext cx="38369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73440D1-9C92-4D49-9FAA-7B8E4887E50A}"/>
              </a:ext>
            </a:extLst>
          </p:cNvPr>
          <p:cNvSpPr txBox="1"/>
          <p:nvPr/>
        </p:nvSpPr>
        <p:spPr>
          <a:xfrm>
            <a:off x="4849813" y="5021857"/>
            <a:ext cx="3989387" cy="923330"/>
          </a:xfrm>
          <a:prstGeom prst="rect">
            <a:avLst/>
          </a:prstGeom>
          <a:solidFill>
            <a:srgbClr val="00B0F0"/>
          </a:solidFill>
          <a:ln>
            <a:solidFill>
              <a:schemeClr val="bg1"/>
            </a:solidFill>
          </a:ln>
        </p:spPr>
        <p:txBody>
          <a:bodyPr wrap="square" rtlCol="0">
            <a:spAutoFit/>
          </a:bodyPr>
          <a:lstStyle/>
          <a:p>
            <a:r>
              <a:rPr lang="en-US" dirty="0">
                <a:solidFill>
                  <a:schemeClr val="bg1"/>
                </a:solidFill>
              </a:rPr>
              <a:t>REMEMBER – A Chromosome consists of 2 sister chromatids held together by a centromere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712C-C1D7-654E-9837-46BD969B4B4E}"/>
              </a:ext>
            </a:extLst>
          </p:cNvPr>
          <p:cNvSpPr>
            <a:spLocks noGrp="1"/>
          </p:cNvSpPr>
          <p:nvPr>
            <p:ph type="title"/>
          </p:nvPr>
        </p:nvSpPr>
        <p:spPr/>
        <p:txBody>
          <a:bodyPr/>
          <a:lstStyle/>
          <a:p>
            <a:r>
              <a:rPr lang="en-US" b="1" dirty="0"/>
              <a:t>Metaphase, Anaphase &amp; Telophase</a:t>
            </a:r>
          </a:p>
        </p:txBody>
      </p:sp>
      <p:sp>
        <p:nvSpPr>
          <p:cNvPr id="3" name="Content Placeholder 2">
            <a:extLst>
              <a:ext uri="{FF2B5EF4-FFF2-40B4-BE49-F238E27FC236}">
                <a16:creationId xmlns:a16="http://schemas.microsoft.com/office/drawing/2014/main" id="{D8C7845D-C20A-9943-9761-AE24FA9C1081}"/>
              </a:ext>
            </a:extLst>
          </p:cNvPr>
          <p:cNvSpPr>
            <a:spLocks noGrp="1"/>
          </p:cNvSpPr>
          <p:nvPr>
            <p:ph idx="1"/>
          </p:nvPr>
        </p:nvSpPr>
        <p:spPr/>
        <p:txBody>
          <a:bodyPr/>
          <a:lstStyle/>
          <a:p>
            <a:endParaRPr lang="en-US"/>
          </a:p>
        </p:txBody>
      </p:sp>
      <p:pic>
        <p:nvPicPr>
          <p:cNvPr id="2050" name="Picture 2" descr="Solved Part 3: You will look at a microscope image of onion | Chegg.com">
            <a:extLst>
              <a:ext uri="{FF2B5EF4-FFF2-40B4-BE49-F238E27FC236}">
                <a16:creationId xmlns:a16="http://schemas.microsoft.com/office/drawing/2014/main" id="{289D5922-23C4-8A43-9D46-7DE8186CC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070"/>
          <a:stretch/>
        </p:blipFill>
        <p:spPr bwMode="auto">
          <a:xfrm>
            <a:off x="127000" y="2286000"/>
            <a:ext cx="8890000" cy="31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94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DDF27F5-3A74-FF47-9687-21F567E21E81}"/>
              </a:ext>
            </a:extLst>
          </p:cNvPr>
          <p:cNvSpPr>
            <a:spLocks noGrp="1" noChangeArrowheads="1"/>
          </p:cNvSpPr>
          <p:nvPr>
            <p:ph type="title"/>
          </p:nvPr>
        </p:nvSpPr>
        <p:spPr/>
        <p:txBody>
          <a:bodyPr/>
          <a:lstStyle/>
          <a:p>
            <a:r>
              <a:rPr lang="en-US" altLang="en-US" b="1"/>
              <a:t>Metaphase</a:t>
            </a:r>
            <a:r>
              <a:rPr lang="en-US" altLang="en-US"/>
              <a:t> </a:t>
            </a:r>
          </a:p>
        </p:txBody>
      </p:sp>
      <p:sp>
        <p:nvSpPr>
          <p:cNvPr id="5" name="Title 1">
            <a:extLst>
              <a:ext uri="{FF2B5EF4-FFF2-40B4-BE49-F238E27FC236}">
                <a16:creationId xmlns:a16="http://schemas.microsoft.com/office/drawing/2014/main" id="{0EC67E22-7A56-F24A-90BA-5B10328D10A0}"/>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Mitosis</a:t>
            </a:r>
          </a:p>
        </p:txBody>
      </p:sp>
      <p:sp>
        <p:nvSpPr>
          <p:cNvPr id="36867" name="TextBox 2">
            <a:extLst>
              <a:ext uri="{FF2B5EF4-FFF2-40B4-BE49-F238E27FC236}">
                <a16:creationId xmlns:a16="http://schemas.microsoft.com/office/drawing/2014/main" id="{B6D2CF72-805F-7945-AF4C-AC7640E644B2}"/>
              </a:ext>
            </a:extLst>
          </p:cNvPr>
          <p:cNvSpPr txBox="1">
            <a:spLocks noChangeArrowheads="1"/>
          </p:cNvSpPr>
          <p:nvPr/>
        </p:nvSpPr>
        <p:spPr bwMode="auto">
          <a:xfrm>
            <a:off x="457200" y="1981200"/>
            <a:ext cx="3886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Aft>
                <a:spcPts val="1200"/>
              </a:spcAft>
              <a:buFont typeface="+mj-lt"/>
              <a:buAutoNum type="arabicPeriod"/>
            </a:pPr>
            <a:r>
              <a:rPr lang="en-GB" altLang="en-US" dirty="0"/>
              <a:t>Chromosomes move to centre of cell and line up along the equator (also referred to as </a:t>
            </a:r>
            <a:r>
              <a:rPr lang="en-AU" altLang="en-US" dirty="0"/>
              <a:t>the metaphase plate).</a:t>
            </a:r>
          </a:p>
          <a:p>
            <a:pPr marL="342900" indent="-342900">
              <a:spcAft>
                <a:spcPts val="1200"/>
              </a:spcAft>
              <a:buFont typeface="+mj-lt"/>
              <a:buAutoNum type="arabicPeriod"/>
            </a:pPr>
            <a:r>
              <a:rPr lang="en-GB" altLang="en-US" dirty="0"/>
              <a:t>Centromeres of the chromosomes are aligned on </a:t>
            </a:r>
            <a:r>
              <a:rPr lang="en-AU" altLang="en-US" dirty="0" smtClean="0"/>
              <a:t>equator and are attached to the spindle fibres</a:t>
            </a:r>
            <a:endParaRPr lang="en-AU" altLang="en-US" dirty="0"/>
          </a:p>
          <a:p>
            <a:pPr marL="342900" indent="-342900">
              <a:spcAft>
                <a:spcPts val="1200"/>
              </a:spcAft>
              <a:buFont typeface="+mj-lt"/>
              <a:buAutoNum type="arabicPeriod"/>
            </a:pPr>
            <a:r>
              <a:rPr lang="en-GB" altLang="en-US" dirty="0"/>
              <a:t>The centrioles are located at opposite poles of the cell.</a:t>
            </a:r>
            <a:endParaRPr lang="en-US" altLang="en-US" dirty="0"/>
          </a:p>
        </p:txBody>
      </p:sp>
      <p:pic>
        <p:nvPicPr>
          <p:cNvPr id="36868" name="Picture 7">
            <a:extLst>
              <a:ext uri="{FF2B5EF4-FFF2-40B4-BE49-F238E27FC236}">
                <a16:creationId xmlns:a16="http://schemas.microsoft.com/office/drawing/2014/main" id="{90F840F4-8E7D-0340-A3CF-AB473FC35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676400"/>
            <a:ext cx="4089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01B7CDC-CBB7-1945-9E40-9152BDF9BF17}"/>
              </a:ext>
            </a:extLst>
          </p:cNvPr>
          <p:cNvSpPr>
            <a:spLocks noGrp="1" noChangeArrowheads="1"/>
          </p:cNvSpPr>
          <p:nvPr>
            <p:ph type="title"/>
          </p:nvPr>
        </p:nvSpPr>
        <p:spPr>
          <a:xfrm>
            <a:off x="457200" y="838200"/>
            <a:ext cx="8229600" cy="685800"/>
          </a:xfrm>
        </p:spPr>
        <p:txBody>
          <a:bodyPr/>
          <a:lstStyle/>
          <a:p>
            <a:r>
              <a:rPr lang="en-US" altLang="en-US" b="1" dirty="0"/>
              <a:t>Anaphase</a:t>
            </a:r>
            <a:r>
              <a:rPr lang="en-US" altLang="en-US" dirty="0"/>
              <a:t> </a:t>
            </a:r>
          </a:p>
        </p:txBody>
      </p:sp>
      <p:sp>
        <p:nvSpPr>
          <p:cNvPr id="5" name="Title 1">
            <a:extLst>
              <a:ext uri="{FF2B5EF4-FFF2-40B4-BE49-F238E27FC236}">
                <a16:creationId xmlns:a16="http://schemas.microsoft.com/office/drawing/2014/main" id="{CA48BD09-4980-3948-A142-506048E34085}"/>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Mitosis</a:t>
            </a:r>
          </a:p>
        </p:txBody>
      </p:sp>
      <p:sp>
        <p:nvSpPr>
          <p:cNvPr id="37891" name="TextBox 2">
            <a:extLst>
              <a:ext uri="{FF2B5EF4-FFF2-40B4-BE49-F238E27FC236}">
                <a16:creationId xmlns:a16="http://schemas.microsoft.com/office/drawing/2014/main" id="{CB2946B5-D438-0341-90F6-0DD30C1B01E5}"/>
              </a:ext>
            </a:extLst>
          </p:cNvPr>
          <p:cNvSpPr txBox="1">
            <a:spLocks noChangeArrowheads="1"/>
          </p:cNvSpPr>
          <p:nvPr/>
        </p:nvSpPr>
        <p:spPr bwMode="auto">
          <a:xfrm>
            <a:off x="208273" y="1703387"/>
            <a:ext cx="4572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Aft>
                <a:spcPts val="1200"/>
              </a:spcAft>
              <a:buFont typeface="+mj-lt"/>
              <a:buAutoNum type="arabicPeriod"/>
            </a:pPr>
            <a:r>
              <a:rPr lang="en-GB" altLang="en-US" dirty="0"/>
              <a:t>Spindle microtubules shorten and pull on the centromere; sister chromatids separate.</a:t>
            </a:r>
          </a:p>
          <a:p>
            <a:pPr marL="342900" indent="-342900">
              <a:spcAft>
                <a:spcPts val="1200"/>
              </a:spcAft>
              <a:buFont typeface="+mj-lt"/>
              <a:buAutoNum type="arabicPeriod"/>
            </a:pPr>
            <a:r>
              <a:rPr lang="en-GB" altLang="en-US" dirty="0"/>
              <a:t>Spindle microtubules pull sister chromatids to opposite poles of cell.</a:t>
            </a:r>
          </a:p>
          <a:p>
            <a:pPr marL="342900" indent="-342900">
              <a:spcAft>
                <a:spcPts val="1200"/>
              </a:spcAft>
              <a:buFont typeface="+mj-lt"/>
              <a:buAutoNum type="arabicPeriod"/>
            </a:pPr>
            <a:r>
              <a:rPr lang="en-GB" altLang="en-US" dirty="0"/>
              <a:t>At end of phase, each pole has a complete identical set of maternal and paternal chromosomes.</a:t>
            </a:r>
          </a:p>
          <a:p>
            <a:pPr marL="342900" indent="-342900">
              <a:spcAft>
                <a:spcPts val="1200"/>
              </a:spcAft>
              <a:buFont typeface="+mj-lt"/>
              <a:buAutoNum type="arabicPeriod"/>
            </a:pPr>
            <a:r>
              <a:rPr lang="en-GB" altLang="en-US" dirty="0"/>
              <a:t>Sister chromatids now referred to as chromosomes.</a:t>
            </a:r>
            <a:endParaRPr lang="en-US" altLang="en-US" dirty="0"/>
          </a:p>
        </p:txBody>
      </p:sp>
      <p:pic>
        <p:nvPicPr>
          <p:cNvPr id="37892" name="Picture 8">
            <a:extLst>
              <a:ext uri="{FF2B5EF4-FFF2-40B4-BE49-F238E27FC236}">
                <a16:creationId xmlns:a16="http://schemas.microsoft.com/office/drawing/2014/main" id="{5CB42CF4-BDE8-8744-A0E2-589FDE609C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03387"/>
            <a:ext cx="399573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1ECA2E27-3495-704F-B524-929C3C4B6D4F}"/>
              </a:ext>
            </a:extLst>
          </p:cNvPr>
          <p:cNvSpPr>
            <a:spLocks noGrp="1" noChangeArrowheads="1"/>
          </p:cNvSpPr>
          <p:nvPr>
            <p:ph type="title"/>
          </p:nvPr>
        </p:nvSpPr>
        <p:spPr/>
        <p:txBody>
          <a:bodyPr/>
          <a:lstStyle/>
          <a:p>
            <a:r>
              <a:rPr lang="en-US" altLang="en-US" b="1"/>
              <a:t>Telophase</a:t>
            </a:r>
            <a:r>
              <a:rPr lang="en-US" altLang="en-US"/>
              <a:t> </a:t>
            </a:r>
          </a:p>
        </p:txBody>
      </p:sp>
      <p:sp>
        <p:nvSpPr>
          <p:cNvPr id="5" name="Title 1">
            <a:extLst>
              <a:ext uri="{FF2B5EF4-FFF2-40B4-BE49-F238E27FC236}">
                <a16:creationId xmlns:a16="http://schemas.microsoft.com/office/drawing/2014/main" id="{5170BAF9-4AE2-BA4C-A077-9999D5BD176D}"/>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Mitosis</a:t>
            </a:r>
          </a:p>
        </p:txBody>
      </p:sp>
      <p:sp>
        <p:nvSpPr>
          <p:cNvPr id="38915" name="TextBox 2">
            <a:extLst>
              <a:ext uri="{FF2B5EF4-FFF2-40B4-BE49-F238E27FC236}">
                <a16:creationId xmlns:a16="http://schemas.microsoft.com/office/drawing/2014/main" id="{D2D154C5-9B6C-7E41-ACCF-AF6FC930F802}"/>
              </a:ext>
            </a:extLst>
          </p:cNvPr>
          <p:cNvSpPr txBox="1">
            <a:spLocks noChangeArrowheads="1"/>
          </p:cNvSpPr>
          <p:nvPr/>
        </p:nvSpPr>
        <p:spPr bwMode="auto">
          <a:xfrm>
            <a:off x="381000" y="2014538"/>
            <a:ext cx="3886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Aft>
                <a:spcPts val="1200"/>
              </a:spcAft>
              <a:buFont typeface="+mj-lt"/>
              <a:buAutoNum type="arabicPeriod"/>
            </a:pPr>
            <a:r>
              <a:rPr lang="en-GB" altLang="en-US" dirty="0"/>
              <a:t>Chromosomes decondense to form chromatin; can no longer be seen under microscope.</a:t>
            </a:r>
          </a:p>
          <a:p>
            <a:pPr marL="342900" indent="-342900">
              <a:spcAft>
                <a:spcPts val="1200"/>
              </a:spcAft>
              <a:buFont typeface="+mj-lt"/>
              <a:buAutoNum type="arabicPeriod"/>
            </a:pPr>
            <a:r>
              <a:rPr lang="en-GB" altLang="en-US" dirty="0"/>
              <a:t>Two new nuclear membranes form, one for each new daughter cell.</a:t>
            </a:r>
          </a:p>
          <a:p>
            <a:pPr marL="342900" indent="-342900">
              <a:spcAft>
                <a:spcPts val="1200"/>
              </a:spcAft>
              <a:buFont typeface="+mj-lt"/>
              <a:buAutoNum type="arabicPeriod"/>
            </a:pPr>
            <a:r>
              <a:rPr lang="en-GB" altLang="en-US" dirty="0"/>
              <a:t>Nucleoli reappear and spindle  apparatus disappears.</a:t>
            </a:r>
          </a:p>
          <a:p>
            <a:pPr marL="342900" indent="-342900">
              <a:spcAft>
                <a:spcPts val="1200"/>
              </a:spcAft>
              <a:buFont typeface="+mj-lt"/>
              <a:buAutoNum type="arabicPeriod"/>
            </a:pPr>
            <a:r>
              <a:rPr lang="en-GB" altLang="en-US" dirty="0"/>
              <a:t>Cell elongates to become ready for cytokinesis.</a:t>
            </a:r>
            <a:endParaRPr lang="en-US" altLang="en-US" dirty="0"/>
          </a:p>
        </p:txBody>
      </p:sp>
      <p:pic>
        <p:nvPicPr>
          <p:cNvPr id="38916" name="Picture 7">
            <a:extLst>
              <a:ext uri="{FF2B5EF4-FFF2-40B4-BE49-F238E27FC236}">
                <a16:creationId xmlns:a16="http://schemas.microsoft.com/office/drawing/2014/main" id="{482212D8-CD62-A443-8942-F90553AEB7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0386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itosis and Cell Division - ppt video online download">
            <a:extLst>
              <a:ext uri="{FF2B5EF4-FFF2-40B4-BE49-F238E27FC236}">
                <a16:creationId xmlns:a16="http://schemas.microsoft.com/office/drawing/2014/main" id="{3D973467-122C-1249-AA7C-0EEC112BF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7" t="34444" r="8333"/>
          <a:stretch/>
        </p:blipFill>
        <p:spPr bwMode="auto">
          <a:xfrm>
            <a:off x="158857" y="914400"/>
            <a:ext cx="8826285"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5968409"/>
            <a:ext cx="6858000" cy="369332"/>
          </a:xfrm>
          <a:prstGeom prst="rect">
            <a:avLst/>
          </a:prstGeom>
          <a:noFill/>
        </p:spPr>
        <p:txBody>
          <a:bodyPr wrap="square" rtlCol="0">
            <a:spAutoFit/>
          </a:bodyPr>
          <a:lstStyle/>
          <a:p>
            <a:r>
              <a:rPr lang="en-AU" dirty="0"/>
              <a:t>WATCH: </a:t>
            </a:r>
            <a:r>
              <a:rPr lang="en-AU" dirty="0">
                <a:hlinkClick r:id="rId4"/>
              </a:rPr>
              <a:t>https://</a:t>
            </a:r>
            <a:r>
              <a:rPr lang="en-AU" dirty="0" smtClean="0">
                <a:hlinkClick r:id="rId4"/>
              </a:rPr>
              <a:t>www.youtube.com/watch?v=f-ldPgEfAHI&amp;t=335s</a:t>
            </a:r>
            <a:r>
              <a:rPr lang="en-AU" dirty="0" smtClean="0"/>
              <a:t> </a:t>
            </a:r>
            <a:endParaRPr lang="en-AU" dirty="0"/>
          </a:p>
        </p:txBody>
      </p:sp>
    </p:spTree>
    <p:extLst>
      <p:ext uri="{BB962C8B-B14F-4D97-AF65-F5344CB8AC3E}">
        <p14:creationId xmlns:p14="http://schemas.microsoft.com/office/powerpoint/2010/main" val="428883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F3F3E-4067-1B48-9146-525F7F4697F8}"/>
              </a:ext>
            </a:extLst>
          </p:cNvPr>
          <p:cNvSpPr>
            <a:spLocks noGrp="1"/>
          </p:cNvSpPr>
          <p:nvPr>
            <p:ph idx="1"/>
          </p:nvPr>
        </p:nvSpPr>
        <p:spPr>
          <a:xfrm>
            <a:off x="267489" y="2158798"/>
            <a:ext cx="4208523" cy="4114800"/>
          </a:xfrm>
        </p:spPr>
        <p:txBody>
          <a:bodyPr/>
          <a:lstStyle/>
          <a:p>
            <a:pPr marL="0" indent="0"/>
            <a:r>
              <a:rPr lang="en-US" dirty="0" smtClean="0"/>
              <a:t>R</a:t>
            </a:r>
            <a:r>
              <a:rPr lang="en-US" dirty="0" smtClean="0"/>
              <a:t>ead about Cytokinesis </a:t>
            </a:r>
            <a:r>
              <a:rPr lang="en-US" dirty="0"/>
              <a:t>in plant </a:t>
            </a:r>
            <a:r>
              <a:rPr lang="en-US" dirty="0" smtClean="0"/>
              <a:t>cells and animal cells </a:t>
            </a:r>
            <a:r>
              <a:rPr lang="en-US" dirty="0"/>
              <a:t>(page </a:t>
            </a:r>
            <a:r>
              <a:rPr lang="en-US" dirty="0" smtClean="0"/>
              <a:t>35-36) </a:t>
            </a:r>
            <a:r>
              <a:rPr lang="en-US" dirty="0"/>
              <a:t>and take notes detailing how cytokinesis occurs in </a:t>
            </a:r>
            <a:r>
              <a:rPr lang="en-US" dirty="0" smtClean="0"/>
              <a:t>each cell type </a:t>
            </a:r>
          </a:p>
        </p:txBody>
      </p:sp>
      <p:sp>
        <p:nvSpPr>
          <p:cNvPr id="4" name="Title 1">
            <a:extLst>
              <a:ext uri="{FF2B5EF4-FFF2-40B4-BE49-F238E27FC236}">
                <a16:creationId xmlns:a16="http://schemas.microsoft.com/office/drawing/2014/main" id="{6F6E18ED-F4BF-D84C-AE39-1D6286A54B41}"/>
              </a:ext>
            </a:extLst>
          </p:cNvPr>
          <p:cNvSpPr txBox="1">
            <a:spLocks noChangeArrowheads="1"/>
          </p:cNvSpPr>
          <p:nvPr/>
        </p:nvSpPr>
        <p:spPr bwMode="gray">
          <a:xfrm>
            <a:off x="36830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11:</a:t>
            </a:r>
            <a:r>
              <a:rPr lang="en-AU" b="1" kern="0" dirty="0"/>
              <a:t> Define the term cytokinesis and explain how this process occurs in plant and animal cells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8" name="Picture 4" descr="Cytokinesis - Animal vs Plant - YouTube">
            <a:extLst>
              <a:ext uri="{FF2B5EF4-FFF2-40B4-BE49-F238E27FC236}">
                <a16:creationId xmlns:a16="http://schemas.microsoft.com/office/drawing/2014/main" id="{72647774-3DB1-764A-81F6-ECEB3327B1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33" r="15833"/>
          <a:stretch/>
        </p:blipFill>
        <p:spPr bwMode="auto">
          <a:xfrm>
            <a:off x="4572000" y="2180063"/>
            <a:ext cx="4572000" cy="376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3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FCDCC-DA49-8642-8B01-B3A920A9F8AC}"/>
              </a:ext>
            </a:extLst>
          </p:cNvPr>
          <p:cNvSpPr txBox="1">
            <a:spLocks noChangeArrowheads="1"/>
          </p:cNvSpPr>
          <p:nvPr/>
        </p:nvSpPr>
        <p:spPr bwMode="gray">
          <a:xfrm>
            <a:off x="36830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12:</a:t>
            </a:r>
            <a:r>
              <a:rPr lang="en-AU" b="1" kern="0" dirty="0"/>
              <a:t> Draw labelled diagrams and describe how prokaryotic cells divide</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2" name="Picture 2" descr="Diagram&#10;&#10;Description automatically generated">
            <a:extLst>
              <a:ext uri="{FF2B5EF4-FFF2-40B4-BE49-F238E27FC236}">
                <a16:creationId xmlns:a16="http://schemas.microsoft.com/office/drawing/2014/main" id="{F0D326EA-D5A9-4AD4-93F8-ADC9E737566F}"/>
              </a:ext>
            </a:extLst>
          </p:cNvPr>
          <p:cNvPicPr>
            <a:picLocks noChangeAspect="1"/>
          </p:cNvPicPr>
          <p:nvPr/>
        </p:nvPicPr>
        <p:blipFill>
          <a:blip r:embed="rId3">
            <a:extLst>
              <a:ext uri="{28A0092B-C50C-407E-A947-70E740481C1C}">
                <a14:useLocalDpi xmlns:a14="http://schemas.microsoft.com/office/drawing/2010/main" val="0"/>
              </a:ext>
            </a:extLst>
          </a:blip>
          <a:srcRect r="3030"/>
          <a:stretch>
            <a:fillRect/>
          </a:stretch>
        </p:blipFill>
        <p:spPr bwMode="auto">
          <a:xfrm>
            <a:off x="156600" y="1778400"/>
            <a:ext cx="2195400" cy="48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1B53DDE7-EFC1-44CE-831E-9F139B19BCC8}"/>
              </a:ext>
            </a:extLst>
          </p:cNvPr>
          <p:cNvSpPr txBox="1">
            <a:spLocks noChangeArrowheads="1"/>
          </p:cNvSpPr>
          <p:nvPr/>
        </p:nvSpPr>
        <p:spPr bwMode="auto">
          <a:xfrm>
            <a:off x="2455200" y="1799764"/>
            <a:ext cx="6142700" cy="638636"/>
          </a:xfrm>
          <a:prstGeom prst="rect">
            <a:avLst/>
          </a:prstGeom>
          <a:solidFill>
            <a:srgbClr val="A0669B">
              <a:alpha val="34118"/>
            </a:srgbClr>
          </a:solidFill>
          <a:ln>
            <a:noFill/>
          </a:ln>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pPr>
            <a:r>
              <a:rPr lang="en-AU" altLang="en-US" dirty="0"/>
              <a:t>1	Prior to binary fission, single chromosome is tightly coiled.</a:t>
            </a:r>
          </a:p>
        </p:txBody>
      </p:sp>
      <p:sp>
        <p:nvSpPr>
          <p:cNvPr id="9" name="TextBox 7">
            <a:extLst>
              <a:ext uri="{FF2B5EF4-FFF2-40B4-BE49-F238E27FC236}">
                <a16:creationId xmlns:a16="http://schemas.microsoft.com/office/drawing/2014/main" id="{E47830AA-38DB-408A-B3A1-B50228A6B219}"/>
              </a:ext>
            </a:extLst>
          </p:cNvPr>
          <p:cNvSpPr txBox="1">
            <a:spLocks noChangeArrowheads="1"/>
          </p:cNvSpPr>
          <p:nvPr/>
        </p:nvSpPr>
        <p:spPr bwMode="auto">
          <a:xfrm>
            <a:off x="2455199" y="2508235"/>
            <a:ext cx="6230399" cy="920765"/>
          </a:xfrm>
          <a:prstGeom prst="rect">
            <a:avLst/>
          </a:prstGeom>
          <a:solidFill>
            <a:srgbClr val="8BF0E5"/>
          </a:solidFill>
          <a:ln>
            <a:noFill/>
          </a:ln>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pPr>
            <a:r>
              <a:rPr lang="en-GB" altLang="en-US" dirty="0"/>
              <a:t>2	Genetic material in the chromosome and the plasmid replicates and separates. </a:t>
            </a:r>
            <a:r>
              <a:rPr lang="en-AU" altLang="en-US" dirty="0"/>
              <a:t>E</a:t>
            </a:r>
            <a:r>
              <a:rPr lang="en-AU" dirty="0"/>
              <a:t>ach copy of DNA then attaches to a different part of the cell membrane. </a:t>
            </a:r>
            <a:endParaRPr lang="en-AU" altLang="en-US" dirty="0"/>
          </a:p>
        </p:txBody>
      </p:sp>
      <p:sp>
        <p:nvSpPr>
          <p:cNvPr id="11" name="TextBox 8">
            <a:extLst>
              <a:ext uri="{FF2B5EF4-FFF2-40B4-BE49-F238E27FC236}">
                <a16:creationId xmlns:a16="http://schemas.microsoft.com/office/drawing/2014/main" id="{F226F7ED-EC8D-4F80-B3C1-EBB6A5B53F14}"/>
              </a:ext>
            </a:extLst>
          </p:cNvPr>
          <p:cNvSpPr txBox="1">
            <a:spLocks noChangeArrowheads="1"/>
          </p:cNvSpPr>
          <p:nvPr/>
        </p:nvSpPr>
        <p:spPr bwMode="auto">
          <a:xfrm>
            <a:off x="2427675" y="3468688"/>
            <a:ext cx="6257925" cy="646112"/>
          </a:xfrm>
          <a:prstGeom prst="rect">
            <a:avLst/>
          </a:prstGeom>
          <a:solidFill>
            <a:srgbClr val="8DF786"/>
          </a:solidFill>
          <a:ln>
            <a:noFill/>
          </a:ln>
        </p:spPr>
        <p:txBody>
          <a:bodyPr>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t>3	Original and replicate chromosomes attach to cell membrane; are pulled to separate poles as cell elongates.</a:t>
            </a:r>
            <a:endParaRPr lang="en-AU" altLang="en-US" dirty="0"/>
          </a:p>
        </p:txBody>
      </p:sp>
      <p:sp>
        <p:nvSpPr>
          <p:cNvPr id="13" name="TextBox 9">
            <a:extLst>
              <a:ext uri="{FF2B5EF4-FFF2-40B4-BE49-F238E27FC236}">
                <a16:creationId xmlns:a16="http://schemas.microsoft.com/office/drawing/2014/main" id="{D42AEBBE-3242-466F-89C4-21CFC004FAA1}"/>
              </a:ext>
            </a:extLst>
          </p:cNvPr>
          <p:cNvSpPr txBox="1">
            <a:spLocks noChangeArrowheads="1"/>
          </p:cNvSpPr>
          <p:nvPr/>
        </p:nvSpPr>
        <p:spPr bwMode="auto">
          <a:xfrm>
            <a:off x="2434562" y="4230687"/>
            <a:ext cx="6251037" cy="646113"/>
          </a:xfrm>
          <a:prstGeom prst="rect">
            <a:avLst/>
          </a:prstGeom>
          <a:solidFill>
            <a:srgbClr val="FFE169"/>
          </a:solidFill>
          <a:ln>
            <a:noFill/>
          </a:ln>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t>4	New cell wall starts to grow; cleavage furrow develops in cell membrane.</a:t>
            </a:r>
            <a:endParaRPr lang="en-AU" altLang="en-US" dirty="0"/>
          </a:p>
        </p:txBody>
      </p:sp>
      <p:sp>
        <p:nvSpPr>
          <p:cNvPr id="15" name="TextBox 10">
            <a:extLst>
              <a:ext uri="{FF2B5EF4-FFF2-40B4-BE49-F238E27FC236}">
                <a16:creationId xmlns:a16="http://schemas.microsoft.com/office/drawing/2014/main" id="{84644BDF-B1AA-4D01-B5A4-61F94A153807}"/>
              </a:ext>
            </a:extLst>
          </p:cNvPr>
          <p:cNvSpPr txBox="1">
            <a:spLocks noChangeArrowheads="1"/>
          </p:cNvSpPr>
          <p:nvPr/>
        </p:nvSpPr>
        <p:spPr bwMode="auto">
          <a:xfrm>
            <a:off x="2419919" y="5059888"/>
            <a:ext cx="6251036" cy="646331"/>
          </a:xfrm>
          <a:prstGeom prst="rect">
            <a:avLst/>
          </a:prstGeom>
          <a:solidFill>
            <a:srgbClr val="F27A7E"/>
          </a:solidFill>
          <a:ln>
            <a:noFill/>
          </a:ln>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buAutoNum type="arabicPlain" startAt="5"/>
            </a:pPr>
            <a:r>
              <a:rPr lang="en-GB" altLang="en-US" dirty="0"/>
              <a:t>New cell wall fully develops.</a:t>
            </a:r>
          </a:p>
          <a:p>
            <a:pPr marL="0" indent="0"/>
            <a:endParaRPr lang="en-AU" altLang="en-US" dirty="0"/>
          </a:p>
        </p:txBody>
      </p:sp>
      <p:sp>
        <p:nvSpPr>
          <p:cNvPr id="17" name="TextBox 11">
            <a:extLst>
              <a:ext uri="{FF2B5EF4-FFF2-40B4-BE49-F238E27FC236}">
                <a16:creationId xmlns:a16="http://schemas.microsoft.com/office/drawing/2014/main" id="{4E0C0206-7901-44B5-83CC-EAC7DD0723C9}"/>
              </a:ext>
            </a:extLst>
          </p:cNvPr>
          <p:cNvSpPr txBox="1">
            <a:spLocks noChangeArrowheads="1"/>
          </p:cNvSpPr>
          <p:nvPr/>
        </p:nvSpPr>
        <p:spPr bwMode="auto">
          <a:xfrm>
            <a:off x="2425563" y="5906869"/>
            <a:ext cx="6260035" cy="646331"/>
          </a:xfrm>
          <a:prstGeom prst="rect">
            <a:avLst/>
          </a:prstGeom>
          <a:solidFill>
            <a:srgbClr val="7DA7F0"/>
          </a:solidFill>
          <a:ln>
            <a:noFill/>
          </a:ln>
        </p:spPr>
        <p:txBody>
          <a:bodyPr wrap="square">
            <a:spAutoFit/>
          </a:bodyPr>
          <a:lstStyle>
            <a:lvl1pPr marL="176213" indent="-176213">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t>6	Two cells separate, forming two identical daughter cells: cytokinesis. Chromosomes become tightly coiled again.</a:t>
            </a:r>
            <a:endParaRPr lang="en-AU" altLang="en-US" dirty="0"/>
          </a:p>
        </p:txBody>
      </p:sp>
    </p:spTree>
    <p:extLst>
      <p:ext uri="{BB962C8B-B14F-4D97-AF65-F5344CB8AC3E}">
        <p14:creationId xmlns:p14="http://schemas.microsoft.com/office/powerpoint/2010/main" val="366849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a:extLst>
              <a:ext uri="{FF2B5EF4-FFF2-40B4-BE49-F238E27FC236}">
                <a16:creationId xmlns:a16="http://schemas.microsoft.com/office/drawing/2014/main" id="{6C3E8034-E0A8-6E4B-8114-E11EE5D68B58}"/>
              </a:ext>
            </a:extLst>
          </p:cNvPr>
          <p:cNvSpPr txBox="1">
            <a:spLocks noChangeArrowheads="1"/>
          </p:cNvSpPr>
          <p:nvPr/>
        </p:nvSpPr>
        <p:spPr bwMode="auto">
          <a:xfrm>
            <a:off x="381000" y="1828800"/>
            <a:ext cx="8382000" cy="430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dirty="0"/>
              <a:t>As prokaryotes lack a nucleus and have only a single chromosome with no centromere, they cannot be properly said to undergo mitosis. They reproduce</a:t>
            </a:r>
            <a:br>
              <a:rPr lang="en-AU" altLang="en-US" dirty="0"/>
            </a:br>
            <a:r>
              <a:rPr lang="en-AU" altLang="en-US" dirty="0"/>
              <a:t>by binary fission. </a:t>
            </a:r>
          </a:p>
          <a:p>
            <a:pPr>
              <a:spcBef>
                <a:spcPct val="0"/>
              </a:spcBef>
            </a:pPr>
            <a:endParaRPr lang="en-AU" altLang="en-US" dirty="0"/>
          </a:p>
          <a:p>
            <a:pPr>
              <a:spcBef>
                <a:spcPct val="0"/>
              </a:spcBef>
            </a:pPr>
            <a:r>
              <a:rPr lang="en-AU" altLang="en-US" b="1" dirty="0"/>
              <a:t>Binary fission </a:t>
            </a:r>
            <a:r>
              <a:rPr lang="en-AU" altLang="en-US" dirty="0"/>
              <a:t>can be defined as a process of asexual reproduction whereby</a:t>
            </a:r>
            <a:br>
              <a:rPr lang="en-AU" altLang="en-US" dirty="0"/>
            </a:br>
            <a:r>
              <a:rPr lang="en-AU" altLang="en-US" dirty="0"/>
              <a:t>a prokaryotic cell divides into two identical daughter cells. </a:t>
            </a:r>
          </a:p>
          <a:p>
            <a:pPr>
              <a:spcBef>
                <a:spcPct val="0"/>
              </a:spcBef>
            </a:pPr>
            <a:endParaRPr lang="en-AU" altLang="en-US" dirty="0"/>
          </a:p>
          <a:p>
            <a:pPr>
              <a:spcBef>
                <a:spcPct val="0"/>
              </a:spcBef>
            </a:pPr>
            <a:r>
              <a:rPr lang="en-AU" altLang="en-US" dirty="0"/>
              <a:t>The process includes DNA replication, chromosome segregation, and cytokinesis (not all these are included within the process of Mitosis)</a:t>
            </a:r>
          </a:p>
          <a:p>
            <a:pPr>
              <a:spcBef>
                <a:spcPct val="0"/>
              </a:spcBef>
            </a:pPr>
            <a:endParaRPr lang="en-AU" altLang="en-US" dirty="0"/>
          </a:p>
          <a:p>
            <a:pPr>
              <a:spcBef>
                <a:spcPct val="0"/>
              </a:spcBef>
            </a:pPr>
            <a:r>
              <a:rPr lang="en-AU" altLang="en-US" dirty="0"/>
              <a:t>There is limited variation in prokaryotic populations other than that due to mutation.</a:t>
            </a:r>
          </a:p>
          <a:p>
            <a:pPr>
              <a:spcBef>
                <a:spcPct val="0"/>
              </a:spcBef>
            </a:pPr>
            <a:endParaRPr lang="en-AU" altLang="en-US" dirty="0"/>
          </a:p>
          <a:p>
            <a:pPr>
              <a:spcBef>
                <a:spcPct val="0"/>
              </a:spcBef>
            </a:pPr>
            <a:r>
              <a:rPr lang="en-AU" altLang="en-US" dirty="0"/>
              <a:t>However, binary fission is a process that happens relatively fast compared with other cell division processes, which means the mutation rate is much higher.</a:t>
            </a:r>
          </a:p>
        </p:txBody>
      </p:sp>
      <p:sp>
        <p:nvSpPr>
          <p:cNvPr id="5" name="Title 1">
            <a:extLst>
              <a:ext uri="{FF2B5EF4-FFF2-40B4-BE49-F238E27FC236}">
                <a16:creationId xmlns:a16="http://schemas.microsoft.com/office/drawing/2014/main" id="{D77903EA-E37A-AA46-A811-F910CAEBAD54}"/>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Cell division − Binary fission</a:t>
            </a:r>
          </a:p>
        </p:txBody>
      </p:sp>
      <p:sp>
        <p:nvSpPr>
          <p:cNvPr id="6" name="Title 1">
            <a:extLst>
              <a:ext uri="{FF2B5EF4-FFF2-40B4-BE49-F238E27FC236}">
                <a16:creationId xmlns:a16="http://schemas.microsoft.com/office/drawing/2014/main" id="{33B5B734-8BC6-2B47-BC7E-E29697F9C273}"/>
              </a:ext>
            </a:extLst>
          </p:cNvPr>
          <p:cNvSpPr txBox="1">
            <a:spLocks noChangeArrowheads="1"/>
          </p:cNvSpPr>
          <p:nvPr/>
        </p:nvSpPr>
        <p:spPr bwMode="gray">
          <a:xfrm>
            <a:off x="368300" y="102854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13:</a:t>
            </a:r>
            <a:r>
              <a:rPr lang="en-AU" b="1" kern="0" dirty="0"/>
              <a:t> Compare Binary Fission and Mitosis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D2C5-A457-5540-B6F5-CFA56FCF1AC9}"/>
              </a:ext>
            </a:extLst>
          </p:cNvPr>
          <p:cNvSpPr>
            <a:spLocks noGrp="1"/>
          </p:cNvSpPr>
          <p:nvPr>
            <p:ph type="title"/>
          </p:nvPr>
        </p:nvSpPr>
        <p:spPr>
          <a:xfrm>
            <a:off x="457200" y="723900"/>
            <a:ext cx="8229600" cy="685800"/>
          </a:xfrm>
        </p:spPr>
        <p:txBody>
          <a:bodyPr/>
          <a:lstStyle/>
          <a:p>
            <a:r>
              <a:rPr lang="en-US" dirty="0"/>
              <a:t>What you need to complete</a:t>
            </a:r>
          </a:p>
        </p:txBody>
      </p:sp>
      <p:sp>
        <p:nvSpPr>
          <p:cNvPr id="3" name="Content Placeholder 2">
            <a:extLst>
              <a:ext uri="{FF2B5EF4-FFF2-40B4-BE49-F238E27FC236}">
                <a16:creationId xmlns:a16="http://schemas.microsoft.com/office/drawing/2014/main" id="{8A4BDE5D-E630-CE4A-A741-A11AEAE840B6}"/>
              </a:ext>
            </a:extLst>
          </p:cNvPr>
          <p:cNvSpPr>
            <a:spLocks noGrp="1"/>
          </p:cNvSpPr>
          <p:nvPr>
            <p:ph idx="1"/>
          </p:nvPr>
        </p:nvSpPr>
        <p:spPr>
          <a:xfrm>
            <a:off x="304800" y="1347439"/>
            <a:ext cx="4572000" cy="5105400"/>
          </a:xfrm>
        </p:spPr>
        <p:txBody>
          <a:bodyPr/>
          <a:lstStyle/>
          <a:p>
            <a:pPr>
              <a:spcAft>
                <a:spcPts val="1200"/>
              </a:spcAft>
              <a:buFont typeface="+mj-lt"/>
              <a:buAutoNum type="arabicPeriod"/>
            </a:pPr>
            <a:r>
              <a:rPr lang="en-US" dirty="0"/>
              <a:t>Read Chapter 2 Biology WA ATAR Units 3 &amp; 4</a:t>
            </a:r>
          </a:p>
          <a:p>
            <a:pPr>
              <a:spcAft>
                <a:spcPts val="1200"/>
              </a:spcAft>
              <a:buFont typeface="+mj-lt"/>
              <a:buAutoNum type="arabicPeriod"/>
            </a:pPr>
            <a:r>
              <a:rPr lang="en-US" dirty="0"/>
              <a:t>Answer Biology WA ATAR Question Sets</a:t>
            </a:r>
          </a:p>
          <a:p>
            <a:pPr lvl="2">
              <a:spcAft>
                <a:spcPts val="1200"/>
              </a:spcAft>
            </a:pPr>
            <a:r>
              <a:rPr lang="en-AU" altLang="en-US" dirty="0"/>
              <a:t>Set 2.1 pg. 30-31 Q 1 – 8 </a:t>
            </a:r>
          </a:p>
          <a:p>
            <a:pPr lvl="2">
              <a:spcAft>
                <a:spcPts val="1200"/>
              </a:spcAft>
            </a:pPr>
            <a:r>
              <a:rPr lang="en-AU" altLang="en-US" dirty="0"/>
              <a:t>Set 2.2a pg. 32 Q 1 – 3 </a:t>
            </a:r>
          </a:p>
          <a:p>
            <a:pPr lvl="2">
              <a:spcAft>
                <a:spcPts val="1200"/>
              </a:spcAft>
            </a:pPr>
            <a:r>
              <a:rPr lang="en-AU" altLang="en-US" dirty="0"/>
              <a:t>Set 2.2b pg. 37 Q 1 – 7 </a:t>
            </a:r>
          </a:p>
          <a:p>
            <a:pPr lvl="2">
              <a:spcAft>
                <a:spcPts val="1200"/>
              </a:spcAft>
            </a:pPr>
            <a:r>
              <a:rPr lang="en-AU" altLang="en-US" dirty="0"/>
              <a:t>Set 2.2c pg. 38 Q 1 – 3 </a:t>
            </a:r>
          </a:p>
          <a:p>
            <a:pPr lvl="2">
              <a:spcAft>
                <a:spcPts val="1200"/>
              </a:spcAft>
            </a:pPr>
            <a:r>
              <a:rPr lang="en-AU" altLang="en-US" dirty="0"/>
              <a:t>Set 2.2d pg. 42 Q 1 – 7 </a:t>
            </a:r>
          </a:p>
          <a:p>
            <a:pPr lvl="2">
              <a:spcAft>
                <a:spcPts val="1200"/>
              </a:spcAft>
            </a:pPr>
            <a:r>
              <a:rPr lang="en-AU" altLang="en-US" dirty="0"/>
              <a:t>Set 2.3 pg. 44 Q 1 a &amp; b, 2 – 4  &amp; 6</a:t>
            </a:r>
          </a:p>
          <a:p>
            <a:pPr marL="230188" lvl="2" indent="0">
              <a:spcAft>
                <a:spcPts val="1200"/>
              </a:spcAft>
              <a:buNone/>
            </a:pPr>
            <a:r>
              <a:rPr lang="en-AU" b="1" dirty="0"/>
              <a:t>NOTE: Some of these question have been used in this PPT and the note taking scaffold </a:t>
            </a:r>
            <a:endParaRPr lang="en-US" b="1" dirty="0"/>
          </a:p>
          <a:p>
            <a:pPr marL="0" indent="0"/>
            <a:endParaRPr lang="en-US" dirty="0"/>
          </a:p>
        </p:txBody>
      </p:sp>
      <p:sp>
        <p:nvSpPr>
          <p:cNvPr id="4" name="Content Placeholder 2">
            <a:extLst>
              <a:ext uri="{FF2B5EF4-FFF2-40B4-BE49-F238E27FC236}">
                <a16:creationId xmlns:a16="http://schemas.microsoft.com/office/drawing/2014/main" id="{2A1D64A1-1FFC-7B4B-A453-E5663B8C0F99}"/>
              </a:ext>
            </a:extLst>
          </p:cNvPr>
          <p:cNvSpPr txBox="1">
            <a:spLocks/>
          </p:cNvSpPr>
          <p:nvPr/>
        </p:nvSpPr>
        <p:spPr bwMode="auto">
          <a:xfrm>
            <a:off x="5410200" y="1600200"/>
            <a:ext cx="351635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a:lstStyle>
          <a:p>
            <a:pPr>
              <a:spcAft>
                <a:spcPts val="1200"/>
              </a:spcAft>
              <a:buFont typeface="+mj-lt"/>
              <a:buAutoNum type="arabicPeriod" startAt="3"/>
            </a:pPr>
            <a:r>
              <a:rPr lang="en-US" kern="0" dirty="0"/>
              <a:t>Biozone Activities</a:t>
            </a:r>
          </a:p>
          <a:p>
            <a:pPr lvl="2">
              <a:spcAft>
                <a:spcPts val="1200"/>
              </a:spcAft>
            </a:pPr>
            <a:r>
              <a:rPr lang="en-AU" altLang="en-US" kern="0" dirty="0"/>
              <a:t>115</a:t>
            </a:r>
          </a:p>
          <a:p>
            <a:pPr lvl="2">
              <a:spcAft>
                <a:spcPts val="1200"/>
              </a:spcAft>
            </a:pPr>
            <a:r>
              <a:rPr lang="en-AU" altLang="en-US" kern="0" dirty="0"/>
              <a:t>116</a:t>
            </a:r>
          </a:p>
          <a:p>
            <a:pPr lvl="2">
              <a:spcAft>
                <a:spcPts val="1200"/>
              </a:spcAft>
            </a:pPr>
            <a:r>
              <a:rPr lang="en-AU" altLang="en-US" kern="0" dirty="0"/>
              <a:t>132</a:t>
            </a:r>
          </a:p>
          <a:p>
            <a:pPr lvl="2">
              <a:spcAft>
                <a:spcPts val="1200"/>
              </a:spcAft>
            </a:pPr>
            <a:r>
              <a:rPr lang="en-AU" altLang="en-US" kern="0" dirty="0"/>
              <a:t>133</a:t>
            </a:r>
          </a:p>
          <a:p>
            <a:pPr lvl="2">
              <a:spcAft>
                <a:spcPts val="1200"/>
              </a:spcAft>
            </a:pPr>
            <a:r>
              <a:rPr lang="en-AU" altLang="en-US" kern="0" dirty="0"/>
              <a:t>136</a:t>
            </a:r>
          </a:p>
          <a:p>
            <a:pPr lvl="2">
              <a:spcAft>
                <a:spcPts val="1200"/>
              </a:spcAft>
            </a:pPr>
            <a:r>
              <a:rPr lang="en-AU" altLang="en-US" kern="0" dirty="0"/>
              <a:t>138</a:t>
            </a:r>
          </a:p>
          <a:p>
            <a:pPr lvl="2">
              <a:spcAft>
                <a:spcPts val="1200"/>
              </a:spcAft>
            </a:pPr>
            <a:r>
              <a:rPr lang="en-AU" altLang="en-US" kern="0" dirty="0"/>
              <a:t>139</a:t>
            </a:r>
          </a:p>
          <a:p>
            <a:pPr>
              <a:buFont typeface="+mj-lt"/>
              <a:buAutoNum type="arabicPeriod" startAt="3"/>
            </a:pPr>
            <a:endParaRPr lang="en-US" kern="0" dirty="0"/>
          </a:p>
        </p:txBody>
      </p:sp>
    </p:spTree>
    <p:extLst>
      <p:ext uri="{BB962C8B-B14F-4D97-AF65-F5344CB8AC3E}">
        <p14:creationId xmlns:p14="http://schemas.microsoft.com/office/powerpoint/2010/main" val="78777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a:extLst>
              <a:ext uri="{FF2B5EF4-FFF2-40B4-BE49-F238E27FC236}">
                <a16:creationId xmlns:a16="http://schemas.microsoft.com/office/drawing/2014/main" id="{BE9DE49A-E9EE-B146-AC2B-9B51ADB01BF4}"/>
              </a:ext>
            </a:extLst>
          </p:cNvPr>
          <p:cNvSpPr txBox="1">
            <a:spLocks noChangeArrowheads="1"/>
          </p:cNvSpPr>
          <p:nvPr/>
        </p:nvSpPr>
        <p:spPr bwMode="auto">
          <a:xfrm>
            <a:off x="309020" y="1701335"/>
            <a:ext cx="84899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pPr>
            <a:r>
              <a:rPr lang="en-AU" altLang="en-US" sz="2200" b="1" dirty="0"/>
              <a:t>Heredity </a:t>
            </a:r>
            <a:r>
              <a:rPr lang="en-AU" altLang="en-US" sz="2200" dirty="0"/>
              <a:t>is the study of inheritance and of the processes involved in transmitting genetic material to the next generation of cells or offspring. </a:t>
            </a:r>
          </a:p>
          <a:p>
            <a:pPr>
              <a:lnSpc>
                <a:spcPct val="100000"/>
              </a:lnSpc>
              <a:spcBef>
                <a:spcPct val="0"/>
              </a:spcBef>
            </a:pPr>
            <a:endParaRPr lang="en-AU" altLang="en-US" sz="2200" dirty="0"/>
          </a:p>
          <a:p>
            <a:pPr>
              <a:lnSpc>
                <a:spcPct val="100000"/>
              </a:lnSpc>
              <a:spcBef>
                <a:spcPct val="0"/>
              </a:spcBef>
            </a:pPr>
            <a:endParaRPr lang="en-AU" altLang="en-US" sz="2200" dirty="0"/>
          </a:p>
          <a:p>
            <a:pPr>
              <a:lnSpc>
                <a:spcPct val="100000"/>
              </a:lnSpc>
              <a:spcBef>
                <a:spcPct val="0"/>
              </a:spcBef>
            </a:pPr>
            <a:endParaRPr lang="en-US" altLang="en-US" sz="2200" dirty="0"/>
          </a:p>
        </p:txBody>
      </p:sp>
      <p:pic>
        <p:nvPicPr>
          <p:cNvPr id="19458" name="Picture 1">
            <a:extLst>
              <a:ext uri="{FF2B5EF4-FFF2-40B4-BE49-F238E27FC236}">
                <a16:creationId xmlns:a16="http://schemas.microsoft.com/office/drawing/2014/main" id="{4ECF609D-D70F-CE4D-AA7F-363335AE6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3326595"/>
            <a:ext cx="4351337"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170CDC8A-5CEF-824E-A6D3-32805682F637}"/>
              </a:ext>
            </a:extLst>
          </p:cNvPr>
          <p:cNvSpPr txBox="1"/>
          <p:nvPr/>
        </p:nvSpPr>
        <p:spPr>
          <a:xfrm rot="16200000">
            <a:off x="5788025" y="4251790"/>
            <a:ext cx="1593850"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rgbClr val="4D4D4D"/>
                </a:solidFill>
                <a:latin typeface="+mn-lt"/>
              </a:rPr>
              <a:t>Shutterstock.com/Jessica Dale</a:t>
            </a:r>
            <a:endParaRPr lang="en-AU" sz="800" dirty="0">
              <a:solidFill>
                <a:schemeClr val="bg1">
                  <a:lumMod val="50000"/>
                </a:schemeClr>
              </a:solidFill>
              <a:latin typeface="+mn-lt"/>
            </a:endParaRPr>
          </a:p>
        </p:txBody>
      </p:sp>
      <p:sp>
        <p:nvSpPr>
          <p:cNvPr id="2" name="Title 1">
            <a:extLst>
              <a:ext uri="{FF2B5EF4-FFF2-40B4-BE49-F238E27FC236}">
                <a16:creationId xmlns:a16="http://schemas.microsoft.com/office/drawing/2014/main" id="{B8547DA2-D16B-004E-A8FA-651296E6F021}"/>
              </a:ext>
            </a:extLst>
          </p:cNvPr>
          <p:cNvSpPr>
            <a:spLocks noGrp="1"/>
          </p:cNvSpPr>
          <p:nvPr>
            <p:ph type="title"/>
          </p:nvPr>
        </p:nvSpPr>
        <p:spPr>
          <a:xfrm>
            <a:off x="309020" y="919619"/>
            <a:ext cx="8606380" cy="685800"/>
          </a:xfrm>
        </p:spPr>
        <p:txBody>
          <a:bodyPr/>
          <a:lstStyle/>
          <a:p>
            <a:pPr>
              <a:lnSpc>
                <a:spcPct val="100000"/>
              </a:lnSpc>
              <a:defRPr/>
            </a:pPr>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dirty="0">
                <a:latin typeface="Calibri" panose="020F0502020204030204" pitchFamily="34" charset="0"/>
                <a:ea typeface="Calibri" panose="020F0502020204030204" pitchFamily="34" charset="0"/>
                <a:cs typeface="Times New Roman" panose="02020603050405020304" pitchFamily="18" charset="0"/>
              </a:rPr>
              <a:t>Define the term heredity and give an example</a:t>
            </a:r>
            <a:r>
              <a:rPr lang="en-AU" dirty="0">
                <a:latin typeface="Calibri" panose="020F0502020204030204" pitchFamily="34" charset="0"/>
                <a:ea typeface="Calibri" panose="020F0502020204030204" pitchFamily="34" charset="0"/>
                <a:cs typeface="Times New Roman" panose="02020603050405020304" pitchFamily="18" charset="0"/>
              </a:rPr>
              <a:t/>
            </a:r>
            <a:br>
              <a:rPr lang="en-AU"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9" name="Title 1">
            <a:extLst>
              <a:ext uri="{FF2B5EF4-FFF2-40B4-BE49-F238E27FC236}">
                <a16:creationId xmlns:a16="http://schemas.microsoft.com/office/drawing/2014/main" id="{C2AF3EB9-A191-6A43-8EAF-9B03C67B7973}"/>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Heredity</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9BFE103F-C196-5444-BEAC-EE4091DC4FA4}"/>
              </a:ext>
            </a:extLst>
          </p:cNvPr>
          <p:cNvSpPr>
            <a:spLocks noGrp="1" noChangeArrowheads="1"/>
          </p:cNvSpPr>
          <p:nvPr>
            <p:ph type="title"/>
          </p:nvPr>
        </p:nvSpPr>
        <p:spPr>
          <a:xfrm>
            <a:off x="457200" y="1257300"/>
            <a:ext cx="8487937"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dirty="0"/>
              <a:t>Explain what DNA is and how it determines the characteristics of offspring</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sp>
        <p:nvSpPr>
          <p:cNvPr id="3" name="Content Placeholder 2">
            <a:extLst>
              <a:ext uri="{FF2B5EF4-FFF2-40B4-BE49-F238E27FC236}">
                <a16:creationId xmlns:a16="http://schemas.microsoft.com/office/drawing/2014/main" id="{2AF83DE6-9AEE-0040-A38C-139A82351BA1}"/>
              </a:ext>
            </a:extLst>
          </p:cNvPr>
          <p:cNvSpPr>
            <a:spLocks noGrp="1"/>
          </p:cNvSpPr>
          <p:nvPr>
            <p:ph idx="1"/>
          </p:nvPr>
        </p:nvSpPr>
        <p:spPr>
          <a:xfrm>
            <a:off x="420029" y="2000250"/>
            <a:ext cx="6122368" cy="4114800"/>
          </a:xfrm>
        </p:spPr>
        <p:txBody>
          <a:bodyPr/>
          <a:lstStyle/>
          <a:p>
            <a:pPr marL="0" indent="0">
              <a:lnSpc>
                <a:spcPct val="100000"/>
              </a:lnSpc>
              <a:spcBef>
                <a:spcPts val="0"/>
              </a:spcBef>
              <a:spcAft>
                <a:spcPts val="1200"/>
              </a:spcAft>
              <a:defRPr/>
            </a:pPr>
            <a:r>
              <a:rPr lang="en-US" altLang="en-US" sz="2200" b="1" dirty="0"/>
              <a:t>DNA </a:t>
            </a:r>
            <a:r>
              <a:rPr lang="en-AU" altLang="en-US" sz="2200" b="1" dirty="0"/>
              <a:t>(deoxyribonucleic acid) </a:t>
            </a:r>
          </a:p>
          <a:p>
            <a:pPr>
              <a:lnSpc>
                <a:spcPct val="100000"/>
              </a:lnSpc>
              <a:spcBef>
                <a:spcPts val="0"/>
              </a:spcBef>
              <a:spcAft>
                <a:spcPts val="1200"/>
              </a:spcAft>
              <a:buFont typeface="Arial" panose="020B0604020202020204" pitchFamily="34" charset="0"/>
              <a:buChar char="•"/>
              <a:defRPr/>
            </a:pPr>
            <a:r>
              <a:rPr lang="en-AU" altLang="en-US" sz="2200" dirty="0"/>
              <a:t>Is the genetic material that is passed on to offspring for the continuity of life.</a:t>
            </a:r>
          </a:p>
          <a:p>
            <a:pPr>
              <a:lnSpc>
                <a:spcPct val="100000"/>
              </a:lnSpc>
              <a:spcBef>
                <a:spcPts val="0"/>
              </a:spcBef>
              <a:spcAft>
                <a:spcPts val="1200"/>
              </a:spcAft>
              <a:buFont typeface="Arial" panose="020B0604020202020204" pitchFamily="34" charset="0"/>
              <a:buChar char="•"/>
              <a:defRPr/>
            </a:pPr>
            <a:r>
              <a:rPr lang="en-AU" altLang="en-US" sz="2200" dirty="0"/>
              <a:t>Determines the characteristics that define the species. </a:t>
            </a:r>
          </a:p>
          <a:p>
            <a:pPr>
              <a:lnSpc>
                <a:spcPct val="100000"/>
              </a:lnSpc>
              <a:spcBef>
                <a:spcPts val="0"/>
              </a:spcBef>
              <a:spcAft>
                <a:spcPts val="1200"/>
              </a:spcAft>
              <a:buFont typeface="Arial" panose="020B0604020202020204" pitchFamily="34" charset="0"/>
              <a:buChar char="•"/>
              <a:defRPr/>
            </a:pPr>
            <a:r>
              <a:rPr lang="en-AU" altLang="en-US" sz="2200" dirty="0"/>
              <a:t>In all living things </a:t>
            </a:r>
          </a:p>
          <a:p>
            <a:pPr>
              <a:lnSpc>
                <a:spcPct val="100000"/>
              </a:lnSpc>
              <a:spcBef>
                <a:spcPts val="0"/>
              </a:spcBef>
              <a:spcAft>
                <a:spcPts val="1200"/>
              </a:spcAft>
              <a:buFont typeface="Arial" panose="020B0604020202020204" pitchFamily="34" charset="0"/>
              <a:buChar char="•"/>
              <a:defRPr/>
            </a:pPr>
            <a:r>
              <a:rPr lang="en-AU" altLang="en-US" sz="2200" dirty="0"/>
              <a:t>Contains the instructions, written in a chemical code, for the production of proteins by the cell</a:t>
            </a:r>
          </a:p>
          <a:p>
            <a:pPr>
              <a:lnSpc>
                <a:spcPct val="100000"/>
              </a:lnSpc>
              <a:spcBef>
                <a:spcPts val="0"/>
              </a:spcBef>
              <a:spcAft>
                <a:spcPts val="1200"/>
              </a:spcAft>
              <a:buFont typeface="Arial" panose="020B0604020202020204" pitchFamily="34" charset="0"/>
              <a:buChar char="•"/>
              <a:defRPr/>
            </a:pPr>
            <a:r>
              <a:rPr lang="en-AU" altLang="en-US" sz="2200" dirty="0"/>
              <a:t>The information it contains is sufficient for the making and maintaining of an organism.</a:t>
            </a:r>
          </a:p>
          <a:p>
            <a:pPr>
              <a:lnSpc>
                <a:spcPct val="100000"/>
              </a:lnSpc>
              <a:spcAft>
                <a:spcPts val="1200"/>
              </a:spcAft>
              <a:buFont typeface="Arial" panose="020B0604020202020204" pitchFamily="34" charset="0"/>
              <a:buChar char="•"/>
              <a:defRPr/>
            </a:pPr>
            <a:endParaRPr lang="en-AU" sz="2200" dirty="0"/>
          </a:p>
        </p:txBody>
      </p:sp>
      <p:pic>
        <p:nvPicPr>
          <p:cNvPr id="21507" name="Picture 4">
            <a:extLst>
              <a:ext uri="{FF2B5EF4-FFF2-40B4-BE49-F238E27FC236}">
                <a16:creationId xmlns:a16="http://schemas.microsoft.com/office/drawing/2014/main" id="{1FADC6DF-9902-3643-8EA7-727102F145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2397" y="1253583"/>
            <a:ext cx="2614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39F0803-C236-8242-AF6C-E41DFE597CEA}"/>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1121BA6E-487F-D547-90B7-91EE25F187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66913"/>
            <a:ext cx="600551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6">
            <a:extLst>
              <a:ext uri="{FF2B5EF4-FFF2-40B4-BE49-F238E27FC236}">
                <a16:creationId xmlns:a16="http://schemas.microsoft.com/office/drawing/2014/main" id="{1CDA73A1-EFAB-AA4C-8348-E00D500495FF}"/>
              </a:ext>
            </a:extLst>
          </p:cNvPr>
          <p:cNvSpPr txBox="1">
            <a:spLocks noChangeArrowheads="1"/>
          </p:cNvSpPr>
          <p:nvPr/>
        </p:nvSpPr>
        <p:spPr bwMode="auto">
          <a:xfrm>
            <a:off x="1790700" y="6067265"/>
            <a:ext cx="3781425" cy="6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pPr>
            <a:r>
              <a:rPr lang="en-AU" altLang="en-US" sz="1600" dirty="0">
                <a:solidFill>
                  <a:schemeClr val="accent1"/>
                </a:solidFill>
                <a:highlight>
                  <a:srgbClr val="FFFF00"/>
                </a:highlight>
              </a:rPr>
              <a:t>Chromatin</a:t>
            </a:r>
            <a:r>
              <a:rPr lang="en-AU" altLang="en-US" sz="1600" dirty="0">
                <a:solidFill>
                  <a:schemeClr val="accent1"/>
                </a:solidFill>
              </a:rPr>
              <a:t> is further condensed to make chromosomes.</a:t>
            </a:r>
          </a:p>
        </p:txBody>
      </p:sp>
      <p:sp>
        <p:nvSpPr>
          <p:cNvPr id="22531" name="TextBox 6">
            <a:extLst>
              <a:ext uri="{FF2B5EF4-FFF2-40B4-BE49-F238E27FC236}">
                <a16:creationId xmlns:a16="http://schemas.microsoft.com/office/drawing/2014/main" id="{89366855-6111-C445-96CD-F3C31460D194}"/>
              </a:ext>
            </a:extLst>
          </p:cNvPr>
          <p:cNvSpPr txBox="1">
            <a:spLocks noChangeArrowheads="1"/>
          </p:cNvSpPr>
          <p:nvPr/>
        </p:nvSpPr>
        <p:spPr bwMode="auto">
          <a:xfrm>
            <a:off x="190500" y="1747838"/>
            <a:ext cx="2247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600" dirty="0">
                <a:solidFill>
                  <a:schemeClr val="accent1"/>
                </a:solidFill>
              </a:rPr>
              <a:t>A tightly coiled and condensed human chromosome (</a:t>
            </a:r>
            <a:r>
              <a:rPr lang="en-AU" altLang="en-US" sz="1600" dirty="0">
                <a:solidFill>
                  <a:schemeClr val="accent1"/>
                </a:solidFill>
                <a:highlight>
                  <a:srgbClr val="FFFF00"/>
                </a:highlight>
              </a:rPr>
              <a:t>only visible during cell division and when stained</a:t>
            </a:r>
            <a:r>
              <a:rPr lang="en-AU" altLang="en-US" sz="1600" dirty="0">
                <a:solidFill>
                  <a:schemeClr val="accent1"/>
                </a:solidFill>
              </a:rPr>
              <a:t>)</a:t>
            </a:r>
          </a:p>
        </p:txBody>
      </p:sp>
      <p:sp>
        <p:nvSpPr>
          <p:cNvPr id="22532" name="TextBox 6">
            <a:extLst>
              <a:ext uri="{FF2B5EF4-FFF2-40B4-BE49-F238E27FC236}">
                <a16:creationId xmlns:a16="http://schemas.microsoft.com/office/drawing/2014/main" id="{0ABF09AC-3686-6C49-AFF4-2696AE5B86EC}"/>
              </a:ext>
            </a:extLst>
          </p:cNvPr>
          <p:cNvSpPr txBox="1">
            <a:spLocks noChangeArrowheads="1"/>
          </p:cNvSpPr>
          <p:nvPr/>
        </p:nvSpPr>
        <p:spPr bwMode="auto">
          <a:xfrm>
            <a:off x="7239000" y="2286000"/>
            <a:ext cx="1752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600" dirty="0">
                <a:solidFill>
                  <a:schemeClr val="accent1"/>
                </a:solidFill>
                <a:highlight>
                  <a:srgbClr val="FFFF00"/>
                </a:highlight>
              </a:rPr>
              <a:t>A nucleosome </a:t>
            </a:r>
            <a:r>
              <a:rPr lang="en-AU" altLang="en-US" sz="1600" dirty="0">
                <a:solidFill>
                  <a:schemeClr val="accent1"/>
                </a:solidFill>
              </a:rPr>
              <a:t>consists of a section of a DNA molecule looped twice around a core of eight histone proteins.</a:t>
            </a:r>
          </a:p>
        </p:txBody>
      </p:sp>
      <p:sp>
        <p:nvSpPr>
          <p:cNvPr id="22533" name="TextBox 6">
            <a:extLst>
              <a:ext uri="{FF2B5EF4-FFF2-40B4-BE49-F238E27FC236}">
                <a16:creationId xmlns:a16="http://schemas.microsoft.com/office/drawing/2014/main" id="{1A9906E9-CFE2-004F-9E83-834A1E5BB459}"/>
              </a:ext>
            </a:extLst>
          </p:cNvPr>
          <p:cNvSpPr txBox="1">
            <a:spLocks noChangeArrowheads="1"/>
          </p:cNvSpPr>
          <p:nvPr/>
        </p:nvSpPr>
        <p:spPr bwMode="auto">
          <a:xfrm>
            <a:off x="118946" y="3540503"/>
            <a:ext cx="1752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600" dirty="0">
                <a:solidFill>
                  <a:schemeClr val="accent1"/>
                </a:solidFill>
              </a:rPr>
              <a:t>Interacting proteins package loops of coiled DNA, called </a:t>
            </a:r>
            <a:r>
              <a:rPr lang="en-AU" altLang="en-US" sz="1600" dirty="0">
                <a:solidFill>
                  <a:schemeClr val="accent1"/>
                </a:solidFill>
                <a:highlight>
                  <a:srgbClr val="FFFF00"/>
                </a:highlight>
              </a:rPr>
              <a:t>chromatin</a:t>
            </a:r>
            <a:r>
              <a:rPr lang="en-AU" altLang="en-US" sz="1600" dirty="0">
                <a:solidFill>
                  <a:schemeClr val="accent1"/>
                </a:solidFill>
              </a:rPr>
              <a:t>, which is organised as a cylindrical fibre.</a:t>
            </a:r>
          </a:p>
        </p:txBody>
      </p:sp>
      <p:cxnSp>
        <p:nvCxnSpPr>
          <p:cNvPr id="22534" name="Straight Connector 3">
            <a:extLst>
              <a:ext uri="{FF2B5EF4-FFF2-40B4-BE49-F238E27FC236}">
                <a16:creationId xmlns:a16="http://schemas.microsoft.com/office/drawing/2014/main" id="{FBC02D49-D357-234D-90FC-1A9441C0CDB3}"/>
              </a:ext>
            </a:extLst>
          </p:cNvPr>
          <p:cNvCxnSpPr>
            <a:cxnSpLocks noChangeShapeType="1"/>
          </p:cNvCxnSpPr>
          <p:nvPr/>
        </p:nvCxnSpPr>
        <p:spPr bwMode="auto">
          <a:xfrm>
            <a:off x="2057400" y="2127250"/>
            <a:ext cx="381000" cy="36513"/>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22535" name="Straight Connector 18">
            <a:extLst>
              <a:ext uri="{FF2B5EF4-FFF2-40B4-BE49-F238E27FC236}">
                <a16:creationId xmlns:a16="http://schemas.microsoft.com/office/drawing/2014/main" id="{7B866A25-0FA9-2A45-92B1-C635C287E016}"/>
              </a:ext>
            </a:extLst>
          </p:cNvPr>
          <p:cNvCxnSpPr>
            <a:cxnSpLocks noChangeShapeType="1"/>
          </p:cNvCxnSpPr>
          <p:nvPr/>
        </p:nvCxnSpPr>
        <p:spPr bwMode="auto">
          <a:xfrm flipV="1">
            <a:off x="5172075" y="3588326"/>
            <a:ext cx="2028825" cy="1027112"/>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22536" name="Straight Connector 22">
            <a:extLst>
              <a:ext uri="{FF2B5EF4-FFF2-40B4-BE49-F238E27FC236}">
                <a16:creationId xmlns:a16="http://schemas.microsoft.com/office/drawing/2014/main" id="{1F8F8C18-6AD3-D545-B4EC-BE1EBDA2CB8F}"/>
              </a:ext>
            </a:extLst>
          </p:cNvPr>
          <p:cNvCxnSpPr>
            <a:cxnSpLocks noChangeShapeType="1"/>
          </p:cNvCxnSpPr>
          <p:nvPr/>
        </p:nvCxnSpPr>
        <p:spPr bwMode="auto">
          <a:xfrm>
            <a:off x="1600200" y="4296905"/>
            <a:ext cx="381000" cy="122695"/>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22537" name="Straight Connector 28">
            <a:extLst>
              <a:ext uri="{FF2B5EF4-FFF2-40B4-BE49-F238E27FC236}">
                <a16:creationId xmlns:a16="http://schemas.microsoft.com/office/drawing/2014/main" id="{9D8B2504-9493-D44E-B9F4-E252E83ADF83}"/>
              </a:ext>
            </a:extLst>
          </p:cNvPr>
          <p:cNvCxnSpPr>
            <a:cxnSpLocks noChangeShapeType="1"/>
          </p:cNvCxnSpPr>
          <p:nvPr/>
        </p:nvCxnSpPr>
        <p:spPr bwMode="auto">
          <a:xfrm flipV="1">
            <a:off x="2438400" y="5715000"/>
            <a:ext cx="457200" cy="3048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2" name="Title 1">
            <a:extLst>
              <a:ext uri="{FF2B5EF4-FFF2-40B4-BE49-F238E27FC236}">
                <a16:creationId xmlns:a16="http://schemas.microsoft.com/office/drawing/2014/main" id="{8BA4D6B8-CA58-B445-B501-2D93727C79D4}"/>
              </a:ext>
            </a:extLst>
          </p:cNvPr>
          <p:cNvSpPr>
            <a:spLocks noGrp="1"/>
          </p:cNvSpPr>
          <p:nvPr>
            <p:ph type="title"/>
          </p:nvPr>
        </p:nvSpPr>
        <p:spPr>
          <a:xfrm>
            <a:off x="463705" y="1203384"/>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t>Compare how DNA is packaged in Eukaryotic &amp; Prokaryotic Cells</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Title 1">
            <a:extLst>
              <a:ext uri="{FF2B5EF4-FFF2-40B4-BE49-F238E27FC236}">
                <a16:creationId xmlns:a16="http://schemas.microsoft.com/office/drawing/2014/main" id="{13B59B4D-7654-6D4D-A3F1-EB8D283B2419}"/>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Chromosomes of eukaryotes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94BB08-C35C-B142-A767-063EA5BC278C}"/>
              </a:ext>
            </a:extLst>
          </p:cNvPr>
          <p:cNvSpPr>
            <a:spLocks noGrp="1"/>
          </p:cNvSpPr>
          <p:nvPr>
            <p:ph type="title"/>
          </p:nvPr>
        </p:nvSpPr>
        <p:spPr>
          <a:xfrm>
            <a:off x="457200" y="1083527"/>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t>Compare how DNA is packaged in Eukaryotic &amp; Prokaryotic Cells</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itle 1">
            <a:extLst>
              <a:ext uri="{FF2B5EF4-FFF2-40B4-BE49-F238E27FC236}">
                <a16:creationId xmlns:a16="http://schemas.microsoft.com/office/drawing/2014/main" id="{3822E564-0E41-844D-A815-42C4BD91BC55}"/>
              </a:ext>
            </a:extLst>
          </p:cNvPr>
          <p:cNvSpPr>
            <a:spLocks noGrp="1"/>
          </p:cNvSpPr>
          <p:nvPr>
            <p:ph idx="1"/>
          </p:nvPr>
        </p:nvSpPr>
        <p:spPr/>
        <p:txBody>
          <a:bodyPr/>
          <a:lstStyle/>
          <a:p>
            <a:pPr>
              <a:lnSpc>
                <a:spcPct val="100000"/>
              </a:lnSpc>
              <a:defRPr/>
            </a:pP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8" name="Picture 4" descr="DNA packaging">
            <a:extLst>
              <a:ext uri="{FF2B5EF4-FFF2-40B4-BE49-F238E27FC236}">
                <a16:creationId xmlns:a16="http://schemas.microsoft.com/office/drawing/2014/main" id="{20D832B3-841A-F34E-A0AA-2E2780629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22" y="1799064"/>
            <a:ext cx="6276340" cy="448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FFE804-954A-084E-A439-262429672C32}"/>
              </a:ext>
            </a:extLst>
          </p:cNvPr>
          <p:cNvSpPr txBox="1"/>
          <p:nvPr/>
        </p:nvSpPr>
        <p:spPr>
          <a:xfrm>
            <a:off x="6858000" y="1905000"/>
            <a:ext cx="1828800" cy="646331"/>
          </a:xfrm>
          <a:prstGeom prst="rect">
            <a:avLst/>
          </a:prstGeom>
          <a:solidFill>
            <a:srgbClr val="00B050"/>
          </a:solidFill>
        </p:spPr>
        <p:txBody>
          <a:bodyPr wrap="square" rtlCol="0">
            <a:spAutoFit/>
          </a:bodyPr>
          <a:lstStyle/>
          <a:p>
            <a:r>
              <a:rPr lang="en-US" dirty="0"/>
              <a:t>Closer look at a Chromosome</a:t>
            </a:r>
          </a:p>
        </p:txBody>
      </p:sp>
    </p:spTree>
    <p:extLst>
      <p:ext uri="{BB962C8B-B14F-4D97-AF65-F5344CB8AC3E}">
        <p14:creationId xmlns:p14="http://schemas.microsoft.com/office/powerpoint/2010/main" val="76341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NA packaging in eukaryotes">
            <a:extLst>
              <a:ext uri="{FF2B5EF4-FFF2-40B4-BE49-F238E27FC236}">
                <a16:creationId xmlns:a16="http://schemas.microsoft.com/office/drawing/2014/main" id="{EA57033B-83ED-6849-A598-36F1029C5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500"/>
          <a:stretch/>
        </p:blipFill>
        <p:spPr bwMode="auto">
          <a:xfrm>
            <a:off x="2819400" y="1676400"/>
            <a:ext cx="4114800" cy="46187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7219F9D-B0C4-9944-8DF9-FB328E28601D}"/>
              </a:ext>
            </a:extLst>
          </p:cNvPr>
          <p:cNvSpPr>
            <a:spLocks noGrp="1"/>
          </p:cNvSpPr>
          <p:nvPr>
            <p:ph type="title"/>
          </p:nvPr>
        </p:nvSpPr>
        <p:spPr>
          <a:xfrm>
            <a:off x="436756" y="1104900"/>
            <a:ext cx="8229600" cy="685800"/>
          </a:xfrm>
        </p:spPr>
        <p:txBody>
          <a:body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t>Compare how DNA is packaged in Eukaryotic &amp; Prokaryotic Cells</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0198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686087DE-4075-144C-8E5E-3FB13804B832}"/>
              </a:ext>
            </a:extLst>
          </p:cNvPr>
          <p:cNvPicPr>
            <a:picLocks noChangeAspect="1"/>
          </p:cNvPicPr>
          <p:nvPr/>
        </p:nvPicPr>
        <p:blipFill>
          <a:blip r:embed="rId3">
            <a:extLst>
              <a:ext uri="{28A0092B-C50C-407E-A947-70E740481C1C}">
                <a14:useLocalDpi xmlns:a14="http://schemas.microsoft.com/office/drawing/2010/main" val="0"/>
              </a:ext>
            </a:extLst>
          </a:blip>
          <a:srcRect l="6293"/>
          <a:stretch>
            <a:fillRect/>
          </a:stretch>
        </p:blipFill>
        <p:spPr bwMode="auto">
          <a:xfrm>
            <a:off x="1371600" y="1828800"/>
            <a:ext cx="624046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A82CE48C-F231-FE4A-BA6F-E02C858626A4}"/>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Chromosomes of prokaryotes</a:t>
            </a:r>
          </a:p>
        </p:txBody>
      </p:sp>
      <p:sp>
        <p:nvSpPr>
          <p:cNvPr id="6" name="Title 1">
            <a:extLst>
              <a:ext uri="{FF2B5EF4-FFF2-40B4-BE49-F238E27FC236}">
                <a16:creationId xmlns:a16="http://schemas.microsoft.com/office/drawing/2014/main" id="{4A355B5F-7F9E-C440-ABCB-8C3105AC945E}"/>
              </a:ext>
            </a:extLst>
          </p:cNvPr>
          <p:cNvSpPr>
            <a:spLocks noGrp="1"/>
          </p:cNvSpPr>
          <p:nvPr>
            <p:ph type="title"/>
          </p:nvPr>
        </p:nvSpPr>
        <p:spPr>
          <a:xfrm>
            <a:off x="463705" y="1203384"/>
            <a:ext cx="8229600" cy="685800"/>
          </a:xfrm>
        </p:spPr>
        <p:txBody>
          <a:bodyPr/>
          <a:lstStyle/>
          <a:p>
            <a:pPr>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t>Compare how DNA is packaged in Eukaryotic &amp; Prokaryotic Cells</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2" ma:contentTypeDescription="Create a new document." ma:contentTypeScope="" ma:versionID="67ac3a3476370aac60a797ef1025d484">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b08b3441d54ae53a7cc98696711686b6"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05DB2D-0C6D-45E1-A11E-032FD3552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5E09B-12EC-4DDA-B72F-6214606D26CD}">
  <ds:schemaRefs>
    <ds:schemaRef ds:uri="http://schemas.microsoft.com/sharepoint/v3/contenttype/forms"/>
  </ds:schemaRefs>
</ds:datastoreItem>
</file>

<file path=customXml/itemProps3.xml><?xml version="1.0" encoding="utf-8"?>
<ds:datastoreItem xmlns:ds="http://schemas.openxmlformats.org/officeDocument/2006/customXml" ds:itemID="{11E53B73-E015-4BBC-84FD-CA23BEACCE51}">
  <ds:schemaRefs>
    <ds:schemaRef ds:uri="081ed5ae-0fcf-45ca-9e0f-fbac52cb9237"/>
    <ds:schemaRef ds:uri="8b1aca62-d085-4da7-a399-d54bef97b0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Template>
  <TotalTime>6284</TotalTime>
  <Words>1701</Words>
  <Application>Microsoft Office PowerPoint</Application>
  <PresentationFormat>On-screen Show (4:3)</PresentationFormat>
  <Paragraphs>211</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ＭＳ Ｐゴシック</vt:lpstr>
      <vt:lpstr>Arial</vt:lpstr>
      <vt:lpstr>Calibri</vt:lpstr>
      <vt:lpstr>Lucida Console</vt:lpstr>
      <vt:lpstr>Times New Roman</vt:lpstr>
      <vt:lpstr>Wingdings</vt:lpstr>
      <vt:lpstr>Theme1</vt:lpstr>
      <vt:lpstr>Chapter 2:  Processes for the continuity of life</vt:lpstr>
      <vt:lpstr>PowerPoint Presentation</vt:lpstr>
      <vt:lpstr>What you need to complete</vt:lpstr>
      <vt:lpstr>Topic Question 1: Define the term heredity and give an example </vt:lpstr>
      <vt:lpstr>Topic Question 2: Explain what DNA is and how it determines the characteristics of offspring  </vt:lpstr>
      <vt:lpstr>Topic Question 3: Compare how DNA is packaged in Eukaryotic &amp; Prokaryotic Cells  </vt:lpstr>
      <vt:lpstr>Topic Question 3: Compare how DNA is packaged in Eukaryotic &amp; Prokaryotic Cells  </vt:lpstr>
      <vt:lpstr>Topic Question 3: Compare how DNA is packaged in Eukaryotic &amp; Prokaryotic Cells  </vt:lpstr>
      <vt:lpstr>Topic Question 3: Compare how DNA is packaged in Eukaryotic &amp; Prokaryotic Cells  </vt:lpstr>
      <vt:lpstr>YR 11 RECAP: Comparing eukaryotes and prokaryotes</vt:lpstr>
      <vt:lpstr>Topic Question 4: Describe how a Karyotype is created and what it can reveal about the genetics of an individual  </vt:lpstr>
      <vt:lpstr>PowerPoint Presentation</vt:lpstr>
      <vt:lpstr>Topic Question 5: Label the Locus, Gene and Allele of a Chromosome &amp; define these terms   </vt:lpstr>
      <vt:lpstr>Topic Question 5: Label the Locus, Gene and Allele of a Chromosome &amp; define these terms   </vt:lpstr>
      <vt:lpstr>Topic Question 6: Add the six phases to your cell cycle and define each phase  </vt:lpstr>
      <vt:lpstr>Topic Question 7: Explain when the process of apoptosis can be beneficial </vt:lpstr>
      <vt:lpstr>PowerPoint Presentation</vt:lpstr>
      <vt:lpstr>Topic Question 9: Define the terms Mitosis and state the purpose of this type of nuclear division </vt:lpstr>
      <vt:lpstr>PowerPoint Presentation</vt:lpstr>
      <vt:lpstr>Prophase </vt:lpstr>
      <vt:lpstr>Metaphase, Anaphase &amp; Telophase</vt:lpstr>
      <vt:lpstr>Metaphase </vt:lpstr>
      <vt:lpstr>Anaphase </vt:lpstr>
      <vt:lpstr>Telophase </vt:lpstr>
      <vt:lpstr>PowerPoint Presentation</vt:lpstr>
      <vt:lpstr>PowerPoint Presentation</vt:lpstr>
      <vt:lpstr>PowerPoint Presentation</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Ryan, Ainsley</dc:creator>
  <cp:lastModifiedBy>RAYNER Elizabeth [Rossmoyne Senior High School]</cp:lastModifiedBy>
  <cp:revision>445</cp:revision>
  <dcterms:created xsi:type="dcterms:W3CDTF">2009-07-02T12:34:17Z</dcterms:created>
  <dcterms:modified xsi:type="dcterms:W3CDTF">2022-02-04T02:05:17Z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